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870" r:id="rId4"/>
    <p:sldMasterId id="2147483850" r:id="rId5"/>
  </p:sldMasterIdLst>
  <p:notesMasterIdLst>
    <p:notesMasterId r:id="rId11"/>
  </p:notesMasterIdLst>
  <p:handoutMasterIdLst>
    <p:handoutMasterId r:id="rId12"/>
  </p:handoutMasterIdLst>
  <p:sldIdLst>
    <p:sldId id="2134807700" r:id="rId6"/>
    <p:sldId id="412" r:id="rId7"/>
    <p:sldId id="2147375381" r:id="rId8"/>
    <p:sldId id="2147375378" r:id="rId9"/>
    <p:sldId id="2147375334" r:id="rId10"/>
  </p:sldIdLst>
  <p:sldSz cx="12192000" cy="6858000"/>
  <p:notesSz cx="6858000" cy="9144000"/>
  <p:embeddedFontLst>
    <p:embeddedFont>
      <p:font typeface="ＭＳ Ｐゴシック" panose="020B0600070205080204" pitchFamily="34" charset="-128"/>
      <p:regular r:id="rId13"/>
    </p:embeddedFont>
    <p:embeddedFont>
      <p:font typeface="IberPangea Text" panose="020B0604020202020204" charset="0"/>
      <p:regular r:id="rId14"/>
      <p:bold r:id="rId15"/>
      <p:italic r:id="rId16"/>
      <p:boldItalic r:id="rId17"/>
    </p:embeddedFont>
    <p:embeddedFont>
      <p:font typeface="IberPangea Text Light" panose="020B0604020202020204" charset="0"/>
      <p:regular r:id="rId18"/>
      <p:italic r:id="rId19"/>
    </p:embeddedFont>
    <p:embeddedFont>
      <p:font typeface="Trebuchet MS" panose="020B0603020202020204" pitchFamily="34" charset="0"/>
      <p:regular r:id="rId20"/>
      <p:bold r:id="rId21"/>
      <p:italic r:id="rId22"/>
      <p:boldItalic r:id="rId23"/>
    </p:embeddedFont>
  </p:embeddedFontLst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" charset="77"/>
        <a:ea typeface="+mn-ea"/>
        <a:cs typeface="+mn-cs"/>
      </a:defRPr>
    </a:lvl1pPr>
    <a:lvl2pPr marL="228586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" charset="77"/>
        <a:ea typeface="+mn-ea"/>
        <a:cs typeface="+mn-cs"/>
      </a:defRPr>
    </a:lvl2pPr>
    <a:lvl3pPr marL="457172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" charset="77"/>
        <a:ea typeface="+mn-ea"/>
        <a:cs typeface="+mn-cs"/>
      </a:defRPr>
    </a:lvl3pPr>
    <a:lvl4pPr marL="685757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" charset="77"/>
        <a:ea typeface="+mn-ea"/>
        <a:cs typeface="+mn-cs"/>
      </a:defRPr>
    </a:lvl4pPr>
    <a:lvl5pPr marL="91434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" charset="77"/>
        <a:ea typeface="+mn-ea"/>
        <a:cs typeface="+mn-cs"/>
      </a:defRPr>
    </a:lvl5pPr>
    <a:lvl6pPr marL="1142929" algn="l" defTabSz="457172" rtl="0" eaLnBrk="1" latinLnBrk="0" hangingPunct="1">
      <a:defRPr kern="1200">
        <a:solidFill>
          <a:schemeClr val="tx1"/>
        </a:solidFill>
        <a:latin typeface="Arial" pitchFamily="2" charset="77"/>
        <a:ea typeface="+mn-ea"/>
        <a:cs typeface="+mn-cs"/>
      </a:defRPr>
    </a:lvl6pPr>
    <a:lvl7pPr marL="1371515" algn="l" defTabSz="457172" rtl="0" eaLnBrk="1" latinLnBrk="0" hangingPunct="1">
      <a:defRPr kern="1200">
        <a:solidFill>
          <a:schemeClr val="tx1"/>
        </a:solidFill>
        <a:latin typeface="Arial" pitchFamily="2" charset="77"/>
        <a:ea typeface="+mn-ea"/>
        <a:cs typeface="+mn-cs"/>
      </a:defRPr>
    </a:lvl7pPr>
    <a:lvl8pPr marL="1600100" algn="l" defTabSz="457172" rtl="0" eaLnBrk="1" latinLnBrk="0" hangingPunct="1">
      <a:defRPr kern="1200">
        <a:solidFill>
          <a:schemeClr val="tx1"/>
        </a:solidFill>
        <a:latin typeface="Arial" pitchFamily="2" charset="77"/>
        <a:ea typeface="+mn-ea"/>
        <a:cs typeface="+mn-cs"/>
      </a:defRPr>
    </a:lvl8pPr>
    <a:lvl9pPr marL="1828686" algn="l" defTabSz="457172" rtl="0" eaLnBrk="1" latinLnBrk="0" hangingPunct="1">
      <a:defRPr kern="1200">
        <a:solidFill>
          <a:schemeClr val="tx1"/>
        </a:solidFill>
        <a:latin typeface="Arial" pitchFamily="2" charset="77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B9A8CF5-BC38-E751-09AC-711DD2123EAB}" name="Sarda Lino, Sara" initials="SLS" userId="S::ssarda@iberdrola.es::628821d0-a4f1-4cec-bac1-c42dfee3e84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39"/>
    <a:srgbClr val="FFCD52"/>
    <a:srgbClr val="A2BCB1"/>
    <a:srgbClr val="E3850D"/>
    <a:srgbClr val="007F33"/>
    <a:srgbClr val="FF9C1A"/>
    <a:srgbClr val="0DA9FF"/>
    <a:srgbClr val="000000"/>
    <a:srgbClr val="00A443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Estilo medio 3 - 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Estilo claro 2 - Acento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660B408-B3CF-4A94-85FC-2B1E0A45F4A2}" styleName="Estilo oscuro 2 - Énfasis 1/Énfasis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Estilo oscuro 2 - Énfasis 3/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Estilo oscuro 2 - Énfasis 5/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7" autoAdjust="0"/>
    <p:restoredTop sz="96327"/>
  </p:normalViewPr>
  <p:slideViewPr>
    <p:cSldViewPr snapToGrid="0" showGuides="1">
      <p:cViewPr varScale="1">
        <p:scale>
          <a:sx n="74" d="100"/>
          <a:sy n="74" d="100"/>
        </p:scale>
        <p:origin x="376" y="56"/>
      </p:cViewPr>
      <p:guideLst/>
    </p:cSldViewPr>
  </p:slideViewPr>
  <p:outlineViewPr>
    <p:cViewPr>
      <p:scale>
        <a:sx n="33" d="100"/>
        <a:sy n="33" d="100"/>
      </p:scale>
      <p:origin x="0" y="-180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howGuides="1">
      <p:cViewPr varScale="1">
        <p:scale>
          <a:sx n="118" d="100"/>
          <a:sy n="118" d="100"/>
        </p:scale>
        <p:origin x="4648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font" Target="fonts/font9.fntdata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font" Target="fonts/font7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C43DA892-307A-E347-9194-62A21C67572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>
              <a:latin typeface="IberPangea Text Light" panose="020B0404000000000000" pitchFamily="34" charset="0"/>
            </a:endParaRP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B6F4688-6EE6-7843-A300-B1DE28926F0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A8FB47-5564-9243-9272-51DAF8FFEF94}" type="datetimeFigureOut">
              <a:rPr lang="es-ES" smtClean="0">
                <a:latin typeface="IberPangea Text Light" panose="020B0404000000000000" pitchFamily="34" charset="0"/>
              </a:rPr>
              <a:t>19/03/2026</a:t>
            </a:fld>
            <a:endParaRPr lang="es-ES" dirty="0">
              <a:latin typeface="IberPangea Text Light" panose="020B0404000000000000" pitchFamily="34" charset="0"/>
            </a:endParaRP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17CAA0D-37D0-6B4C-BAC3-1CFAB35E213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>
              <a:latin typeface="IberPangea Text Light" panose="020B0404000000000000" pitchFamily="34" charset="0"/>
            </a:endParaRP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6FC91A7-283B-DC4A-89F0-A4228DEC41D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D3102-2B43-BB40-9596-9DED75F4FA13}" type="slidenum">
              <a:rPr lang="es-ES" smtClean="0">
                <a:latin typeface="IberPangea Text Light" panose="020B0404000000000000" pitchFamily="34" charset="0"/>
              </a:rPr>
              <a:t>‹#›</a:t>
            </a:fld>
            <a:endParaRPr lang="es-ES" dirty="0">
              <a:latin typeface="IberPangea Text Light" panose="020B0404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191741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B01C405C-4B83-CA4F-B731-38CA9DC20A0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1" i="0">
                <a:latin typeface="IberPangea Text" panose="020B0404000000000000" pitchFamily="34" charset="0"/>
              </a:defRPr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C787299-38DA-864E-A1D0-CA4FF0FA3D3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1" i="0">
                <a:latin typeface="IberPangea Text" panose="020B0404000000000000" pitchFamily="34" charset="0"/>
              </a:defRPr>
            </a:lvl1pPr>
          </a:lstStyle>
          <a:p>
            <a:pPr>
              <a:defRPr/>
            </a:pPr>
            <a:fld id="{65570E49-5083-DF4E-8F85-59825E114241}" type="datetimeFigureOut">
              <a:rPr lang="es-ES" smtClean="0"/>
              <a:pPr>
                <a:defRPr/>
              </a:pPr>
              <a:t>19/03/2026</a:t>
            </a:fld>
            <a:endParaRPr lang="es-ES" dirty="0"/>
          </a:p>
        </p:txBody>
      </p:sp>
      <p:sp>
        <p:nvSpPr>
          <p:cNvPr id="4" name="Marcador de imagen de diapositiva 3">
            <a:extLst>
              <a:ext uri="{FF2B5EF4-FFF2-40B4-BE49-F238E27FC236}">
                <a16:creationId xmlns:a16="http://schemas.microsoft.com/office/drawing/2014/main" id="{344FF829-E961-1B48-978F-49185604FB6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 dirty="0"/>
          </a:p>
        </p:txBody>
      </p:sp>
      <p:sp>
        <p:nvSpPr>
          <p:cNvPr id="5" name="Marcador de notas 4">
            <a:extLst>
              <a:ext uri="{FF2B5EF4-FFF2-40B4-BE49-F238E27FC236}">
                <a16:creationId xmlns:a16="http://schemas.microsoft.com/office/drawing/2014/main" id="{48722998-6FE0-6246-BF73-9D7A3F32F3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noProof="0" dirty="0"/>
              <a:t>Haga clic para modificar los estilos de texto del patrón</a:t>
            </a:r>
          </a:p>
          <a:p>
            <a:pPr lvl="1"/>
            <a:r>
              <a:rPr lang="es-ES" noProof="0" dirty="0"/>
              <a:t>Segundo nivel</a:t>
            </a:r>
          </a:p>
          <a:p>
            <a:pPr lvl="2"/>
            <a:r>
              <a:rPr lang="es-ES" noProof="0" dirty="0"/>
              <a:t>Tercer nivel</a:t>
            </a:r>
          </a:p>
          <a:p>
            <a:pPr lvl="3"/>
            <a:r>
              <a:rPr lang="es-ES" noProof="0" dirty="0"/>
              <a:t>Cuarto nivel</a:t>
            </a:r>
          </a:p>
          <a:p>
            <a:pPr lvl="4"/>
            <a:r>
              <a:rPr lang="es-ES" noProof="0" dirty="0"/>
              <a:t>Quinto nivel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2B4590A-E43D-6B4C-BD6E-E6D5EFEAD3B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1" i="0">
                <a:latin typeface="IberPangea Text" panose="020B0404000000000000" pitchFamily="34" charset="0"/>
              </a:defRPr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64E76EC-B62D-BB46-9FF8-0861CF883C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1" i="0">
                <a:latin typeface="IberPangea Text" panose="020B0404000000000000" pitchFamily="34" charset="0"/>
              </a:defRPr>
            </a:lvl1pPr>
          </a:lstStyle>
          <a:p>
            <a:pPr>
              <a:defRPr/>
            </a:pPr>
            <a:fld id="{F1CA40EA-03DA-B94C-9A0E-A28DB663F067}" type="slidenum">
              <a:rPr lang="es-ES" smtClean="0"/>
              <a:pPr>
                <a:defRPr/>
              </a:pPr>
              <a:t>‹#›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600" b="0" i="0" kern="1200">
        <a:solidFill>
          <a:schemeClr val="tx1"/>
        </a:solidFill>
        <a:latin typeface="IberPangea Text" panose="020B0504000000000000" pitchFamily="34" charset="0"/>
        <a:ea typeface="+mn-ea"/>
        <a:cs typeface="+mn-cs"/>
      </a:defRPr>
    </a:lvl1pPr>
    <a:lvl2pPr marL="228586" algn="l" rtl="0" eaLnBrk="0" fontAlgn="base" hangingPunct="0">
      <a:spcBef>
        <a:spcPct val="30000"/>
      </a:spcBef>
      <a:spcAft>
        <a:spcPct val="0"/>
      </a:spcAft>
      <a:defRPr sz="600" b="0" i="0" kern="1200">
        <a:solidFill>
          <a:schemeClr val="tx1"/>
        </a:solidFill>
        <a:latin typeface="IberPangea Text" panose="020B0504000000000000" pitchFamily="34" charset="0"/>
        <a:ea typeface="+mn-ea"/>
        <a:cs typeface="+mn-cs"/>
      </a:defRPr>
    </a:lvl2pPr>
    <a:lvl3pPr marL="457172" algn="l" rtl="0" eaLnBrk="0" fontAlgn="base" hangingPunct="0">
      <a:spcBef>
        <a:spcPct val="30000"/>
      </a:spcBef>
      <a:spcAft>
        <a:spcPct val="0"/>
      </a:spcAft>
      <a:defRPr sz="600" b="0" i="0" kern="1200">
        <a:solidFill>
          <a:schemeClr val="tx1"/>
        </a:solidFill>
        <a:latin typeface="IberPangea Text" panose="020B0504000000000000" pitchFamily="34" charset="0"/>
        <a:ea typeface="+mn-ea"/>
        <a:cs typeface="+mn-cs"/>
      </a:defRPr>
    </a:lvl3pPr>
    <a:lvl4pPr marL="685757" algn="l" rtl="0" eaLnBrk="0" fontAlgn="base" hangingPunct="0">
      <a:spcBef>
        <a:spcPct val="30000"/>
      </a:spcBef>
      <a:spcAft>
        <a:spcPct val="0"/>
      </a:spcAft>
      <a:defRPr sz="600" b="0" i="0" kern="1200">
        <a:solidFill>
          <a:schemeClr val="tx1"/>
        </a:solidFill>
        <a:latin typeface="IberPangea Text" panose="020B0504000000000000" pitchFamily="34" charset="0"/>
        <a:ea typeface="+mn-ea"/>
        <a:cs typeface="+mn-cs"/>
      </a:defRPr>
    </a:lvl4pPr>
    <a:lvl5pPr marL="914343" algn="l" rtl="0" eaLnBrk="0" fontAlgn="base" hangingPunct="0">
      <a:spcBef>
        <a:spcPct val="30000"/>
      </a:spcBef>
      <a:spcAft>
        <a:spcPct val="0"/>
      </a:spcAft>
      <a:defRPr sz="600" b="0" i="0" kern="1200">
        <a:solidFill>
          <a:schemeClr val="tx1"/>
        </a:solidFill>
        <a:latin typeface="IberPangea Text" panose="020B0504000000000000" pitchFamily="34" charset="0"/>
        <a:ea typeface="+mn-ea"/>
        <a:cs typeface="+mn-cs"/>
      </a:defRPr>
    </a:lvl5pPr>
    <a:lvl6pPr marL="1142929" algn="l" defTabSz="45717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1371515" algn="l" defTabSz="45717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600100" algn="l" defTabSz="45717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828686" algn="l" defTabSz="45717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CA40EA-03DA-B94C-9A0E-A28DB663F067}" type="slidenum">
              <a:rPr lang="es-ES" smtClean="0"/>
              <a:pPr>
                <a:defRPr/>
              </a:pPr>
              <a:t>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85185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CA40EA-03DA-B94C-9A0E-A28DB663F067}" type="slidenum">
              <a:rPr lang="es-ES" smtClean="0"/>
              <a:pPr>
                <a:defRPr/>
              </a:pPr>
              <a:t>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61596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12">
            <a:extLst>
              <a:ext uri="{FF2B5EF4-FFF2-40B4-BE49-F238E27FC236}">
                <a16:creationId xmlns:a16="http://schemas.microsoft.com/office/drawing/2014/main" id="{02C6E78E-94C2-B86A-43B0-C98F580090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19512" y="1527134"/>
            <a:ext cx="8066088" cy="443328"/>
          </a:xfrm>
          <a:prstGeom prst="rect">
            <a:avLst/>
          </a:prstGeom>
        </p:spPr>
        <p:txBody>
          <a:bodyPr lIns="0" anchor="b" anchorCtr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1pPr>
            <a:lvl2pPr marL="454212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2pPr>
            <a:lvl3pPr marL="908423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3pPr>
            <a:lvl4pPr marL="1362636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4pPr>
            <a:lvl5pPr marL="1816846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5pPr>
          </a:lstStyle>
          <a:p>
            <a:pPr lvl="0"/>
            <a:r>
              <a:rPr lang="es-ES" dirty="0" err="1"/>
              <a:t>Presentation</a:t>
            </a:r>
            <a:r>
              <a:rPr lang="es-ES" dirty="0"/>
              <a:t> </a:t>
            </a:r>
            <a:r>
              <a:rPr lang="es-ES" dirty="0" err="1"/>
              <a:t>subtitle</a:t>
            </a:r>
            <a:endParaRPr lang="es-ES" dirty="0"/>
          </a:p>
        </p:txBody>
      </p:sp>
      <p:sp>
        <p:nvSpPr>
          <p:cNvPr id="2" name="Título 14">
            <a:extLst>
              <a:ext uri="{FF2B5EF4-FFF2-40B4-BE49-F238E27FC236}">
                <a16:creationId xmlns:a16="http://schemas.microsoft.com/office/drawing/2014/main" id="{EE43D0D4-53D9-E48B-97B4-161635A2CF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9513" y="2730572"/>
            <a:ext cx="8066087" cy="909841"/>
          </a:xfrm>
          <a:prstGeom prst="rect">
            <a:avLst/>
          </a:prstGeom>
        </p:spPr>
        <p:txBody>
          <a:bodyPr lIns="0" anchor="t">
            <a:noAutofit/>
          </a:bodyPr>
          <a:lstStyle>
            <a:lvl1pPr>
              <a:lnSpc>
                <a:spcPct val="80000"/>
              </a:lnSpc>
              <a:defRPr sz="4400" b="1" i="0" spc="-150">
                <a:solidFill>
                  <a:schemeClr val="accent1"/>
                </a:solidFill>
                <a:latin typeface="+mj-lt"/>
                <a:ea typeface="IberPangea Text" panose="020B0404000000000000" pitchFamily="34" charset="0"/>
                <a:cs typeface="IberPangea Text" panose="020B0404000000000000" pitchFamily="34" charset="0"/>
              </a:defRPr>
            </a:lvl1pPr>
          </a:lstStyle>
          <a:p>
            <a:r>
              <a:rPr lang="es-ES" dirty="0" err="1"/>
              <a:t>Presentation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s-ES" dirty="0"/>
          </a:p>
        </p:txBody>
      </p:sp>
      <p:cxnSp>
        <p:nvCxnSpPr>
          <p:cNvPr id="22" name="Conector recto 17">
            <a:extLst>
              <a:ext uri="{FF2B5EF4-FFF2-40B4-BE49-F238E27FC236}">
                <a16:creationId xmlns:a16="http://schemas.microsoft.com/office/drawing/2014/main" id="{E6BFB2A2-D551-503C-6002-FDD2DD5E20A0}"/>
              </a:ext>
            </a:extLst>
          </p:cNvPr>
          <p:cNvCxnSpPr>
            <a:cxnSpLocks/>
          </p:cNvCxnSpPr>
          <p:nvPr userDrawn="1"/>
        </p:nvCxnSpPr>
        <p:spPr>
          <a:xfrm>
            <a:off x="395847" y="2312570"/>
            <a:ext cx="11388934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ráfico 5">
            <a:extLst>
              <a:ext uri="{FF2B5EF4-FFF2-40B4-BE49-F238E27FC236}">
                <a16:creationId xmlns:a16="http://schemas.microsoft.com/office/drawing/2014/main" id="{749623E5-0EC7-BCA1-BD91-7EAEC76D9F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5298" y="1549433"/>
            <a:ext cx="2386884" cy="59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1141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Gre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7CB19EE9-26CA-A7F7-20E3-F0F427295D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62345" y="2874861"/>
            <a:ext cx="4467310" cy="1108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594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ic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D41108A7-22C2-2125-A431-639A6BAF9B8F}"/>
              </a:ext>
            </a:extLst>
          </p:cNvPr>
          <p:cNvSpPr txBox="1"/>
          <p:nvPr userDrawn="1"/>
        </p:nvSpPr>
        <p:spPr>
          <a:xfrm>
            <a:off x="556627" y="5290086"/>
            <a:ext cx="45719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sz="1000" dirty="0" err="1">
              <a:solidFill>
                <a:schemeClr val="accent4"/>
              </a:solidFill>
              <a:latin typeface="+mn-lt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sp>
        <p:nvSpPr>
          <p:cNvPr id="7" name="Title 15">
            <a:extLst>
              <a:ext uri="{FF2B5EF4-FFF2-40B4-BE49-F238E27FC236}">
                <a16:creationId xmlns:a16="http://schemas.microsoft.com/office/drawing/2014/main" id="{88DDA645-DFE3-0120-5D65-E9A5590051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5201" y="372392"/>
            <a:ext cx="9097240" cy="1027784"/>
          </a:xfrm>
          <a:prstGeom prst="rect">
            <a:avLst/>
          </a:prstGeom>
        </p:spPr>
        <p:txBody>
          <a:bodyPr lIns="0" anchor="t" anchorCtr="0"/>
          <a:lstStyle>
            <a:lvl1pPr>
              <a:lnSpc>
                <a:spcPts val="5999"/>
              </a:lnSpc>
              <a:defRPr sz="5999" spc="-150">
                <a:solidFill>
                  <a:schemeClr val="accent1"/>
                </a:solidFill>
              </a:defRPr>
            </a:lvl1pPr>
          </a:lstStyle>
          <a:p>
            <a:r>
              <a:rPr lang="es-ES" dirty="0"/>
              <a:t>Click to edit</a:t>
            </a:r>
            <a:endParaRPr lang="en-GB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9137C613-CCF4-D76E-F7B3-A2C8E2E1383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06828" y="2313700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  <a:endParaRPr lang="en-GB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BACD1420-EBD9-1702-3AB2-A3326C4B969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06828" y="2051340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lnSpc>
                <a:spcPct val="100000"/>
              </a:lnSpc>
              <a:spcBef>
                <a:spcPts val="0"/>
              </a:spcBef>
              <a:defRPr sz="1300" b="0" i="0">
                <a:solidFill>
                  <a:schemeClr val="accent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335EDF17-0112-C583-D96B-E0F83C0A4BF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06828" y="2977204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  <a:endParaRPr lang="en-GB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86496F35-2A01-B8C6-2401-D1C2311A296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06828" y="2714844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lnSpc>
                <a:spcPct val="100000"/>
              </a:lnSpc>
              <a:spcBef>
                <a:spcPts val="0"/>
              </a:spcBef>
              <a:defRPr sz="1300" b="0" i="0">
                <a:solidFill>
                  <a:schemeClr val="accent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7B7A9172-25FA-8ED7-4122-82128FF9F9C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6828" y="3625148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  <a:endParaRPr lang="en-GB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AB2DBFBD-C9C2-BB45-1154-B108913D4E7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06828" y="3362790"/>
            <a:ext cx="9095613" cy="2703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s-ES" sz="1300" dirty="0">
                <a:solidFill>
                  <a:schemeClr val="accent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</a:lstStyle>
          <a:p>
            <a:pPr lvl="0"/>
            <a:r>
              <a:rPr lang="es-ES" dirty="0"/>
              <a:t>Click to edit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3C615B4-05A8-26FF-316B-F5278BEEE11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06828" y="4294617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  <a:endParaRPr lang="en-GB" dirty="0"/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FB3CD0E1-CD61-6D43-454C-F1285658DB5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06828" y="4032259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lnSpc>
                <a:spcPct val="100000"/>
              </a:lnSpc>
              <a:spcBef>
                <a:spcPts val="0"/>
              </a:spcBef>
              <a:defRPr sz="1300" b="0" i="0">
                <a:solidFill>
                  <a:schemeClr val="accent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34EF709D-C55D-2C29-7AD4-B8A3BEAD693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06828" y="4966811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  <a:endParaRPr lang="en-GB" dirty="0"/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33219821-6EB3-2A39-F306-B32C19BF989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06828" y="4704452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lnSpc>
                <a:spcPct val="100000"/>
              </a:lnSpc>
              <a:spcBef>
                <a:spcPts val="0"/>
              </a:spcBef>
              <a:defRPr sz="1300" b="0" i="0">
                <a:solidFill>
                  <a:schemeClr val="accent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A26C2624-3F20-D05B-26D2-1C139DB4BE9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06828" y="1662536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  <a:endParaRPr lang="en-GB" dirty="0"/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83FD019B-297F-4D40-326D-18FF81B1667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06828" y="1400176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lnSpc>
                <a:spcPct val="100000"/>
              </a:lnSpc>
              <a:spcBef>
                <a:spcPts val="0"/>
              </a:spcBef>
              <a:defRPr sz="1300" b="0" i="0">
                <a:solidFill>
                  <a:schemeClr val="accent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</a:p>
        </p:txBody>
      </p:sp>
      <p:sp>
        <p:nvSpPr>
          <p:cNvPr id="27" name="CuadroTexto 5">
            <a:extLst>
              <a:ext uri="{FF2B5EF4-FFF2-40B4-BE49-F238E27FC236}">
                <a16:creationId xmlns:a16="http://schemas.microsoft.com/office/drawing/2014/main" id="{515B95C1-241D-C0ED-8DE3-825536B9CAF5}"/>
              </a:ext>
            </a:extLst>
          </p:cNvPr>
          <p:cNvSpPr txBox="1"/>
          <p:nvPr userDrawn="1"/>
        </p:nvSpPr>
        <p:spPr>
          <a:xfrm>
            <a:off x="556627" y="5964537"/>
            <a:ext cx="45719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sz="1000" dirty="0" err="1">
              <a:solidFill>
                <a:schemeClr val="accent4"/>
              </a:solidFill>
              <a:latin typeface="+mn-lt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sp>
        <p:nvSpPr>
          <p:cNvPr id="30" name="Text Placeholder 5">
            <a:extLst>
              <a:ext uri="{FF2B5EF4-FFF2-40B4-BE49-F238E27FC236}">
                <a16:creationId xmlns:a16="http://schemas.microsoft.com/office/drawing/2014/main" id="{4C845A62-3DB9-DB42-C45A-AC5B984B4D0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06828" y="5641262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  <a:endParaRPr lang="en-GB" dirty="0"/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48694E5C-A9BC-3D01-81A2-456DA619D3E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06828" y="5378903"/>
            <a:ext cx="9095613" cy="2703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s-ES" sz="1300" dirty="0">
                <a:solidFill>
                  <a:schemeClr val="accent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</a:lstStyle>
          <a:p>
            <a:pPr lvl="0"/>
            <a:r>
              <a:rPr lang="es-ES" dirty="0"/>
              <a:t>Click to edit</a:t>
            </a:r>
          </a:p>
        </p:txBody>
      </p:sp>
      <p:sp>
        <p:nvSpPr>
          <p:cNvPr id="33" name="CuadroTexto 5">
            <a:extLst>
              <a:ext uri="{FF2B5EF4-FFF2-40B4-BE49-F238E27FC236}">
                <a16:creationId xmlns:a16="http://schemas.microsoft.com/office/drawing/2014/main" id="{EFE4EEB0-272C-5B05-7395-B42AE98EFFD8}"/>
              </a:ext>
            </a:extLst>
          </p:cNvPr>
          <p:cNvSpPr txBox="1"/>
          <p:nvPr userDrawn="1"/>
        </p:nvSpPr>
        <p:spPr>
          <a:xfrm>
            <a:off x="556627" y="6633100"/>
            <a:ext cx="45719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sz="1000" dirty="0" err="1">
              <a:solidFill>
                <a:schemeClr val="accent4"/>
              </a:solidFill>
              <a:latin typeface="+mn-lt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0B86500D-8604-7FFB-E830-A68B0927BA1E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06828" y="6309825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  <a:endParaRPr lang="en-GB" dirty="0"/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0F449932-8C13-F40B-1505-3ED44494FA5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06828" y="6047466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lnSpc>
                <a:spcPct val="100000"/>
              </a:lnSpc>
              <a:spcBef>
                <a:spcPts val="0"/>
              </a:spcBef>
              <a:defRPr sz="1300" b="0" i="0">
                <a:solidFill>
                  <a:schemeClr val="accent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B95332B-B931-9604-E175-82C6FB2428F4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accent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 dirty="0">
              <a:solidFill>
                <a:schemeClr val="accent1"/>
              </a:solidFill>
              <a:latin typeface="+mn-lt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pic>
        <p:nvPicPr>
          <p:cNvPr id="31" name="Gráfico 30">
            <a:extLst>
              <a:ext uri="{FF2B5EF4-FFF2-40B4-BE49-F238E27FC236}">
                <a16:creationId xmlns:a16="http://schemas.microsoft.com/office/drawing/2014/main" id="{40BAC45A-87F9-740E-710B-0B78202867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2792" y="297773"/>
            <a:ext cx="1503685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0231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6075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duc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0EBD0-B985-36E9-EC04-37EDD383C9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6797" y="177981"/>
            <a:ext cx="9622243" cy="607923"/>
          </a:xfrm>
          <a:prstGeom prst="rect">
            <a:avLst/>
          </a:prstGeom>
        </p:spPr>
        <p:txBody>
          <a:bodyPr lIns="0" bIns="72000" anchor="ctr" anchorCtr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cxnSp>
        <p:nvCxnSpPr>
          <p:cNvPr id="3" name="Conector recto 17">
            <a:extLst>
              <a:ext uri="{FF2B5EF4-FFF2-40B4-BE49-F238E27FC236}">
                <a16:creationId xmlns:a16="http://schemas.microsoft.com/office/drawing/2014/main" id="{3252CBE0-AAB6-6994-625A-E7E9D17250E7}"/>
              </a:ext>
            </a:extLst>
          </p:cNvPr>
          <p:cNvCxnSpPr>
            <a:cxnSpLocks/>
          </p:cNvCxnSpPr>
          <p:nvPr userDrawn="1"/>
        </p:nvCxnSpPr>
        <p:spPr>
          <a:xfrm>
            <a:off x="405372" y="789690"/>
            <a:ext cx="1138022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4FD2D4D6-02AE-5AED-A4C9-4A9C7E8253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399" y="1137600"/>
            <a:ext cx="3006000" cy="5173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MSIPCMContentMarking" descr="{&quot;HashCode&quot;:1231056682,&quot;Placement&quot;:&quot;Footer&quot;,&quot;Top&quot;:516.65155,&quot;Left&quot;:437.819916,&quot;SlideWidth&quot;:960,&quot;SlideHeight&quot;:540}">
            <a:extLst>
              <a:ext uri="{FF2B5EF4-FFF2-40B4-BE49-F238E27FC236}">
                <a16:creationId xmlns:a16="http://schemas.microsoft.com/office/drawing/2014/main" id="{B7B6810D-5CB4-33AD-68D5-D98D018C61FA}"/>
              </a:ext>
            </a:extLst>
          </p:cNvPr>
          <p:cNvSpPr txBox="1"/>
          <p:nvPr userDrawn="1"/>
        </p:nvSpPr>
        <p:spPr>
          <a:xfrm>
            <a:off x="5560313" y="6454777"/>
            <a:ext cx="1071374" cy="40322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s-ES" sz="1100" b="0" i="0" dirty="0" err="1">
                <a:solidFill>
                  <a:schemeClr val="bg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t>Internal</a:t>
            </a:r>
            <a:r>
              <a:rPr lang="es-ES" sz="1100" b="0" i="0" dirty="0">
                <a:solidFill>
                  <a:schemeClr val="bg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t> Use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CB5B48-338F-A2CB-4B11-5F282E9A803F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bg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 dirty="0">
              <a:solidFill>
                <a:schemeClr val="bg1"/>
              </a:solidFill>
              <a:latin typeface="+mn-lt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5DC10DA6-679B-E68D-443A-A160CB5AF6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2792" y="297773"/>
            <a:ext cx="1503685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1351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26C930B-6D68-CE32-C8C3-D2DBAE6260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6400" y="1137600"/>
            <a:ext cx="3006000" cy="5173200"/>
          </a:xfrm>
          <a:prstGeom prst="rect">
            <a:avLst/>
          </a:prstGeom>
        </p:spPr>
        <p:txBody>
          <a:bodyPr lIns="0"/>
          <a:lstStyle>
            <a:lvl1pPr>
              <a:defRPr>
                <a:solidFill>
                  <a:schemeClr val="tx1"/>
                </a:solidFill>
              </a:defRPr>
            </a:lvl1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2" name="Title Placeholder 3">
            <a:extLst>
              <a:ext uri="{FF2B5EF4-FFF2-40B4-BE49-F238E27FC236}">
                <a16:creationId xmlns:a16="http://schemas.microsoft.com/office/drawing/2014/main" id="{1C1DFE0D-0FAF-C00F-0A97-7136E078C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97" y="177981"/>
            <a:ext cx="9666643" cy="60792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3" name="Conector recto 17">
            <a:extLst>
              <a:ext uri="{FF2B5EF4-FFF2-40B4-BE49-F238E27FC236}">
                <a16:creationId xmlns:a16="http://schemas.microsoft.com/office/drawing/2014/main" id="{D917F8DE-39A9-D563-702C-7ED22E3C66B4}"/>
              </a:ext>
            </a:extLst>
          </p:cNvPr>
          <p:cNvCxnSpPr>
            <a:cxnSpLocks/>
          </p:cNvCxnSpPr>
          <p:nvPr userDrawn="1"/>
        </p:nvCxnSpPr>
        <p:spPr>
          <a:xfrm>
            <a:off x="405372" y="789690"/>
            <a:ext cx="1138022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áfico 4">
            <a:extLst>
              <a:ext uri="{FF2B5EF4-FFF2-40B4-BE49-F238E27FC236}">
                <a16:creationId xmlns:a16="http://schemas.microsoft.com/office/drawing/2014/main" id="{441EC910-7A2D-9270-312D-67F583AD68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2792" y="297773"/>
            <a:ext cx="1503685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678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26C930B-6D68-CE32-C8C3-D2DBAE6260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6400" y="1137600"/>
            <a:ext cx="3006000" cy="5173200"/>
          </a:xfrm>
          <a:prstGeom prst="rect">
            <a:avLst/>
          </a:prstGeom>
        </p:spPr>
        <p:txBody>
          <a:bodyPr lIns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D4AB3612-54C6-B940-1741-814CFD8D57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35800" y="1137600"/>
            <a:ext cx="3006000" cy="5173200"/>
          </a:xfrm>
          <a:prstGeom prst="rect">
            <a:avLst/>
          </a:prstGeom>
        </p:spPr>
        <p:txBody>
          <a:bodyPr lIns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Title Placeholder 3">
            <a:extLst>
              <a:ext uri="{FF2B5EF4-FFF2-40B4-BE49-F238E27FC236}">
                <a16:creationId xmlns:a16="http://schemas.microsoft.com/office/drawing/2014/main" id="{13E8C4A5-7860-A1E5-D91F-2D00CB761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97" y="177981"/>
            <a:ext cx="9666643" cy="60792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5" name="Conector recto 17">
            <a:extLst>
              <a:ext uri="{FF2B5EF4-FFF2-40B4-BE49-F238E27FC236}">
                <a16:creationId xmlns:a16="http://schemas.microsoft.com/office/drawing/2014/main" id="{58043DC6-B5BA-A892-12D7-4C8CCF996AD6}"/>
              </a:ext>
            </a:extLst>
          </p:cNvPr>
          <p:cNvCxnSpPr>
            <a:cxnSpLocks/>
          </p:cNvCxnSpPr>
          <p:nvPr userDrawn="1"/>
        </p:nvCxnSpPr>
        <p:spPr>
          <a:xfrm>
            <a:off x="405372" y="789690"/>
            <a:ext cx="1138022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áfico 6">
            <a:extLst>
              <a:ext uri="{FF2B5EF4-FFF2-40B4-BE49-F238E27FC236}">
                <a16:creationId xmlns:a16="http://schemas.microsoft.com/office/drawing/2014/main" id="{C597AAEB-D34D-085E-61F8-8C8B4B8695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2792" y="297773"/>
            <a:ext cx="1503685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4233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26C930B-6D68-CE32-C8C3-D2DBAE6260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6400" y="1137600"/>
            <a:ext cx="3006000" cy="5173200"/>
          </a:xfrm>
          <a:prstGeom prst="rect">
            <a:avLst/>
          </a:prstGeom>
        </p:spPr>
        <p:txBody>
          <a:bodyPr lIns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D4AB3612-54C6-B940-1741-814CFD8D57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35800" y="1137600"/>
            <a:ext cx="3006000" cy="5173200"/>
          </a:xfrm>
          <a:prstGeom prst="rect">
            <a:avLst/>
          </a:prstGeom>
        </p:spPr>
        <p:txBody>
          <a:bodyPr lIns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F4F073CB-A76A-70CA-0AD1-B67EDF2E462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65200" y="1137600"/>
            <a:ext cx="3006000" cy="5173200"/>
          </a:xfrm>
          <a:prstGeom prst="rect">
            <a:avLst/>
          </a:prstGeom>
        </p:spPr>
        <p:txBody>
          <a:bodyPr lIns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itle Placeholder 3">
            <a:extLst>
              <a:ext uri="{FF2B5EF4-FFF2-40B4-BE49-F238E27FC236}">
                <a16:creationId xmlns:a16="http://schemas.microsoft.com/office/drawing/2014/main" id="{C7838D39-8823-4468-258B-1B0C5CFC1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97" y="177981"/>
            <a:ext cx="9666643" cy="60792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7" name="Conector recto 17">
            <a:extLst>
              <a:ext uri="{FF2B5EF4-FFF2-40B4-BE49-F238E27FC236}">
                <a16:creationId xmlns:a16="http://schemas.microsoft.com/office/drawing/2014/main" id="{B32C2DFC-BA80-82DF-DDCE-E1FB8B7F2737}"/>
              </a:ext>
            </a:extLst>
          </p:cNvPr>
          <p:cNvCxnSpPr>
            <a:cxnSpLocks/>
          </p:cNvCxnSpPr>
          <p:nvPr userDrawn="1"/>
        </p:nvCxnSpPr>
        <p:spPr>
          <a:xfrm>
            <a:off x="405372" y="789690"/>
            <a:ext cx="1138022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upo 3">
            <a:extLst>
              <a:ext uri="{FF2B5EF4-FFF2-40B4-BE49-F238E27FC236}">
                <a16:creationId xmlns:a16="http://schemas.microsoft.com/office/drawing/2014/main" id="{A5DFEC42-BAD2-5983-572A-811B99D79520}"/>
              </a:ext>
            </a:extLst>
          </p:cNvPr>
          <p:cNvGrpSpPr/>
          <p:nvPr userDrawn="1"/>
        </p:nvGrpSpPr>
        <p:grpSpPr>
          <a:xfrm>
            <a:off x="10604236" y="297773"/>
            <a:ext cx="1174190" cy="362136"/>
            <a:chOff x="2846126" y="4550824"/>
            <a:chExt cx="6491475" cy="2002067"/>
          </a:xfrm>
        </p:grpSpPr>
        <p:sp>
          <p:nvSpPr>
            <p:cNvPr id="25" name="Forma libre 34">
              <a:extLst>
                <a:ext uri="{FF2B5EF4-FFF2-40B4-BE49-F238E27FC236}">
                  <a16:creationId xmlns:a16="http://schemas.microsoft.com/office/drawing/2014/main" id="{F7196384-E7E6-1AF1-C47F-5DE27BA9BD24}"/>
                </a:ext>
              </a:extLst>
            </p:cNvPr>
            <p:cNvSpPr/>
            <p:nvPr userDrawn="1"/>
          </p:nvSpPr>
          <p:spPr>
            <a:xfrm>
              <a:off x="3691288" y="4550824"/>
              <a:ext cx="725300" cy="1162344"/>
            </a:xfrm>
            <a:custGeom>
              <a:avLst/>
              <a:gdLst>
                <a:gd name="connsiteX0" fmla="*/ 1 w 725300"/>
                <a:gd name="connsiteY0" fmla="*/ 828517 h 1162344"/>
                <a:gd name="connsiteX1" fmla="*/ 96082 w 725300"/>
                <a:gd name="connsiteY1" fmla="*/ 1063101 h 1162344"/>
                <a:gd name="connsiteX2" fmla="*/ 480404 w 725300"/>
                <a:gd name="connsiteY2" fmla="*/ 1125772 h 1162344"/>
                <a:gd name="connsiteX3" fmla="*/ 596046 w 725300"/>
                <a:gd name="connsiteY3" fmla="*/ 0 h 1162344"/>
                <a:gd name="connsiteX4" fmla="*/ 1 w 725300"/>
                <a:gd name="connsiteY4" fmla="*/ 828517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00" h="1162344">
                  <a:moveTo>
                    <a:pt x="1" y="828517"/>
                  </a:move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751" y="1182118"/>
                    <a:pt x="377419" y="1182118"/>
                    <a:pt x="480404" y="1125772"/>
                  </a:cubicBezTo>
                  <a:cubicBezTo>
                    <a:pt x="606977" y="1057352"/>
                    <a:pt x="890616" y="852091"/>
                    <a:pt x="596046" y="0"/>
                  </a:cubicBezTo>
                  <a:cubicBezTo>
                    <a:pt x="596046" y="402472"/>
                    <a:pt x="1" y="443294"/>
                    <a:pt x="1" y="828517"/>
                  </a:cubicBezTo>
                  <a:close/>
                </a:path>
              </a:pathLst>
            </a:custGeom>
            <a:solidFill>
              <a:srgbClr val="FF9C1A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6" name="Forma libre 35">
              <a:extLst>
                <a:ext uri="{FF2B5EF4-FFF2-40B4-BE49-F238E27FC236}">
                  <a16:creationId xmlns:a16="http://schemas.microsoft.com/office/drawing/2014/main" id="{86AED736-73FB-E4BA-1A32-488B5E487B1C}"/>
                </a:ext>
              </a:extLst>
            </p:cNvPr>
            <p:cNvSpPr/>
            <p:nvPr userDrawn="1"/>
          </p:nvSpPr>
          <p:spPr>
            <a:xfrm>
              <a:off x="3268994" y="4550824"/>
              <a:ext cx="693851" cy="1162344"/>
            </a:xfrm>
            <a:custGeom>
              <a:avLst/>
              <a:gdLst>
                <a:gd name="connsiteX0" fmla="*/ 693852 w 693851"/>
                <a:gd name="connsiteY0" fmla="*/ 352451 h 1162344"/>
                <a:gd name="connsiteX1" fmla="*/ 595470 w 693851"/>
                <a:gd name="connsiteY1" fmla="*/ 0 h 1162344"/>
                <a:gd name="connsiteX2" fmla="*/ 1 w 693851"/>
                <a:gd name="connsiteY2" fmla="*/ 828517 h 1162344"/>
                <a:gd name="connsiteX3" fmla="*/ 96082 w 693851"/>
                <a:gd name="connsiteY3" fmla="*/ 1063101 h 1162344"/>
                <a:gd name="connsiteX4" fmla="*/ 480404 w 693851"/>
                <a:gd name="connsiteY4" fmla="*/ 1125772 h 1162344"/>
                <a:gd name="connsiteX5" fmla="*/ 693852 w 693851"/>
                <a:gd name="connsiteY5" fmla="*/ 352451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851" h="1162344">
                  <a:moveTo>
                    <a:pt x="693852" y="352451"/>
                  </a:moveTo>
                  <a:cubicBezTo>
                    <a:pt x="674291" y="246658"/>
                    <a:pt x="642647" y="139140"/>
                    <a:pt x="595470" y="0"/>
                  </a:cubicBezTo>
                  <a:cubicBezTo>
                    <a:pt x="595470" y="402472"/>
                    <a:pt x="1" y="443294"/>
                    <a:pt x="1" y="828517"/>
                  </a:cubicBez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176" y="1182118"/>
                    <a:pt x="378570" y="1182118"/>
                    <a:pt x="480404" y="1125772"/>
                  </a:cubicBezTo>
                  <a:cubicBezTo>
                    <a:pt x="242791" y="873364"/>
                    <a:pt x="326790" y="581285"/>
                    <a:pt x="693852" y="352451"/>
                  </a:cubicBezTo>
                  <a:close/>
                </a:path>
              </a:pathLst>
            </a:custGeom>
            <a:solidFill>
              <a:srgbClr val="0DA9FF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7" name="Forma libre 36">
              <a:extLst>
                <a:ext uri="{FF2B5EF4-FFF2-40B4-BE49-F238E27FC236}">
                  <a16:creationId xmlns:a16="http://schemas.microsoft.com/office/drawing/2014/main" id="{DA24CEDE-00ED-44AA-73A6-40C2CF33E7D0}"/>
                </a:ext>
              </a:extLst>
            </p:cNvPr>
            <p:cNvSpPr/>
            <p:nvPr userDrawn="1"/>
          </p:nvSpPr>
          <p:spPr>
            <a:xfrm>
              <a:off x="2846126" y="4550824"/>
              <a:ext cx="693850" cy="1436250"/>
            </a:xfrm>
            <a:custGeom>
              <a:avLst/>
              <a:gdLst>
                <a:gd name="connsiteX0" fmla="*/ 693851 w 693850"/>
                <a:gd name="connsiteY0" fmla="*/ 352451 h 1436250"/>
                <a:gd name="connsiteX1" fmla="*/ 596044 w 693850"/>
                <a:gd name="connsiteY1" fmla="*/ 0 h 1436250"/>
                <a:gd name="connsiteX2" fmla="*/ 0 w 693850"/>
                <a:gd name="connsiteY2" fmla="*/ 828517 h 1436250"/>
                <a:gd name="connsiteX3" fmla="*/ 160518 w 693850"/>
                <a:gd name="connsiteY3" fmla="*/ 1113698 h 1436250"/>
                <a:gd name="connsiteX4" fmla="*/ 145559 w 693850"/>
                <a:gd name="connsiteY4" fmla="*/ 1436250 h 1436250"/>
                <a:gd name="connsiteX5" fmla="*/ 221503 w 693850"/>
                <a:gd name="connsiteY5" fmla="*/ 1423601 h 1436250"/>
                <a:gd name="connsiteX6" fmla="*/ 209996 w 693850"/>
                <a:gd name="connsiteY6" fmla="*/ 1137846 h 1436250"/>
                <a:gd name="connsiteX7" fmla="*/ 480978 w 693850"/>
                <a:gd name="connsiteY7" fmla="*/ 1125772 h 1436250"/>
                <a:gd name="connsiteX8" fmla="*/ 693851 w 693850"/>
                <a:gd name="connsiteY8" fmla="*/ 352451 h 14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3850" h="1436250">
                  <a:moveTo>
                    <a:pt x="693851" y="352451"/>
                  </a:moveTo>
                  <a:cubicBezTo>
                    <a:pt x="674290" y="246658"/>
                    <a:pt x="643222" y="139140"/>
                    <a:pt x="596044" y="0"/>
                  </a:cubicBezTo>
                  <a:cubicBezTo>
                    <a:pt x="596044" y="402472"/>
                    <a:pt x="0" y="443294"/>
                    <a:pt x="0" y="828517"/>
                  </a:cubicBezTo>
                  <a:cubicBezTo>
                    <a:pt x="0" y="1026304"/>
                    <a:pt x="160518" y="1113698"/>
                    <a:pt x="160518" y="1113698"/>
                  </a:cubicBezTo>
                  <a:cubicBezTo>
                    <a:pt x="135871" y="1219398"/>
                    <a:pt x="130796" y="1328721"/>
                    <a:pt x="145559" y="1436250"/>
                  </a:cubicBezTo>
                  <a:lnTo>
                    <a:pt x="221503" y="1423601"/>
                  </a:lnTo>
                  <a:cubicBezTo>
                    <a:pt x="184682" y="1293660"/>
                    <a:pt x="207120" y="1152220"/>
                    <a:pt x="209996" y="1137846"/>
                  </a:cubicBezTo>
                  <a:cubicBezTo>
                    <a:pt x="307228" y="1177518"/>
                    <a:pt x="408486" y="1165444"/>
                    <a:pt x="480978" y="1125772"/>
                  </a:cubicBezTo>
                  <a:cubicBezTo>
                    <a:pt x="243366" y="873364"/>
                    <a:pt x="327364" y="581285"/>
                    <a:pt x="693851" y="35245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8" name="Forma libre 37">
              <a:extLst>
                <a:ext uri="{FF2B5EF4-FFF2-40B4-BE49-F238E27FC236}">
                  <a16:creationId xmlns:a16="http://schemas.microsoft.com/office/drawing/2014/main" id="{619DFED7-8FBA-475D-AA72-250C3E775067}"/>
                </a:ext>
              </a:extLst>
            </p:cNvPr>
            <p:cNvSpPr/>
            <p:nvPr userDrawn="1"/>
          </p:nvSpPr>
          <p:spPr>
            <a:xfrm>
              <a:off x="4670505" y="4876226"/>
              <a:ext cx="601261" cy="786599"/>
            </a:xfrm>
            <a:custGeom>
              <a:avLst/>
              <a:gdLst>
                <a:gd name="connsiteX0" fmla="*/ 438403 w 601261"/>
                <a:gd name="connsiteY0" fmla="*/ 654330 h 786599"/>
                <a:gd name="connsiteX1" fmla="*/ 310104 w 601261"/>
                <a:gd name="connsiteY1" fmla="*/ 684228 h 786599"/>
                <a:gd name="connsiteX2" fmla="*/ 174326 w 601261"/>
                <a:gd name="connsiteY2" fmla="*/ 642831 h 786599"/>
                <a:gd name="connsiteX3" fmla="*/ 98382 w 601261"/>
                <a:gd name="connsiteY3" fmla="*/ 538188 h 786599"/>
                <a:gd name="connsiteX4" fmla="*/ 0 w 601261"/>
                <a:gd name="connsiteY4" fmla="*/ 579586 h 786599"/>
                <a:gd name="connsiteX5" fmla="*/ 63862 w 601261"/>
                <a:gd name="connsiteY5" fmla="*/ 689403 h 786599"/>
                <a:gd name="connsiteX6" fmla="*/ 169723 w 601261"/>
                <a:gd name="connsiteY6" fmla="*/ 761273 h 786599"/>
                <a:gd name="connsiteX7" fmla="*/ 310104 w 601261"/>
                <a:gd name="connsiteY7" fmla="*/ 786571 h 786599"/>
                <a:gd name="connsiteX8" fmla="*/ 464869 w 601261"/>
                <a:gd name="connsiteY8" fmla="*/ 758398 h 786599"/>
                <a:gd name="connsiteX9" fmla="*/ 565552 w 601261"/>
                <a:gd name="connsiteY9" fmla="*/ 681928 h 786599"/>
                <a:gd name="connsiteX10" fmla="*/ 601222 w 601261"/>
                <a:gd name="connsiteY10" fmla="*/ 566362 h 786599"/>
                <a:gd name="connsiteX11" fmla="*/ 575908 w 601261"/>
                <a:gd name="connsiteY11" fmla="*/ 471493 h 786599"/>
                <a:gd name="connsiteX12" fmla="*/ 499964 w 601261"/>
                <a:gd name="connsiteY12" fmla="*/ 399048 h 786599"/>
                <a:gd name="connsiteX13" fmla="*/ 372240 w 601261"/>
                <a:gd name="connsiteY13" fmla="*/ 347302 h 786599"/>
                <a:gd name="connsiteX14" fmla="*/ 278461 w 601261"/>
                <a:gd name="connsiteY14" fmla="*/ 322004 h 786599"/>
                <a:gd name="connsiteX15" fmla="*/ 177778 w 601261"/>
                <a:gd name="connsiteY15" fmla="*/ 279456 h 786599"/>
                <a:gd name="connsiteX16" fmla="*/ 143258 w 601261"/>
                <a:gd name="connsiteY16" fmla="*/ 205862 h 786599"/>
                <a:gd name="connsiteX17" fmla="*/ 186408 w 601261"/>
                <a:gd name="connsiteY17" fmla="*/ 130542 h 786599"/>
                <a:gd name="connsiteX18" fmla="*/ 300899 w 601261"/>
                <a:gd name="connsiteY18" fmla="*/ 102369 h 786599"/>
                <a:gd name="connsiteX19" fmla="*/ 419417 w 601261"/>
                <a:gd name="connsiteY19" fmla="*/ 133417 h 786599"/>
                <a:gd name="connsiteX20" fmla="*/ 488457 w 601261"/>
                <a:gd name="connsiteY20" fmla="*/ 229435 h 786599"/>
                <a:gd name="connsiteX21" fmla="*/ 587990 w 601261"/>
                <a:gd name="connsiteY21" fmla="*/ 192638 h 786599"/>
                <a:gd name="connsiteX22" fmla="*/ 528731 w 601261"/>
                <a:gd name="connsiteY22" fmla="*/ 86270 h 786599"/>
                <a:gd name="connsiteX23" fmla="*/ 431499 w 601261"/>
                <a:gd name="connsiteY23" fmla="*/ 21874 h 786599"/>
                <a:gd name="connsiteX24" fmla="*/ 300324 w 601261"/>
                <a:gd name="connsiteY24" fmla="*/ 26 h 786599"/>
                <a:gd name="connsiteX25" fmla="*/ 156490 w 601261"/>
                <a:gd name="connsiteY25" fmla="*/ 27049 h 786599"/>
                <a:gd name="connsiteX26" fmla="*/ 60985 w 601261"/>
                <a:gd name="connsiteY26" fmla="*/ 102944 h 786599"/>
                <a:gd name="connsiteX27" fmla="*/ 26465 w 601261"/>
                <a:gd name="connsiteY27" fmla="*/ 214486 h 786599"/>
                <a:gd name="connsiteX28" fmla="*/ 116793 w 601261"/>
                <a:gd name="connsiteY28" fmla="*/ 378925 h 786599"/>
                <a:gd name="connsiteX29" fmla="*/ 228407 w 601261"/>
                <a:gd name="connsiteY29" fmla="*/ 426646 h 786599"/>
                <a:gd name="connsiteX30" fmla="*/ 321611 w 601261"/>
                <a:gd name="connsiteY30" fmla="*/ 451944 h 786599"/>
                <a:gd name="connsiteX31" fmla="*/ 416541 w 601261"/>
                <a:gd name="connsiteY31" fmla="*/ 484717 h 786599"/>
                <a:gd name="connsiteX32" fmla="*/ 469471 w 601261"/>
                <a:gd name="connsiteY32" fmla="*/ 524389 h 786599"/>
                <a:gd name="connsiteX33" fmla="*/ 486731 w 601261"/>
                <a:gd name="connsiteY33" fmla="*/ 576136 h 786599"/>
                <a:gd name="connsiteX34" fmla="*/ 438403 w 601261"/>
                <a:gd name="connsiteY34" fmla="*/ 654330 h 78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1261" h="786599">
                  <a:moveTo>
                    <a:pt x="438403" y="654330"/>
                  </a:moveTo>
                  <a:cubicBezTo>
                    <a:pt x="406760" y="673879"/>
                    <a:pt x="363610" y="684228"/>
                    <a:pt x="310104" y="684228"/>
                  </a:cubicBezTo>
                  <a:cubicBezTo>
                    <a:pt x="256598" y="684228"/>
                    <a:pt x="209996" y="670429"/>
                    <a:pt x="174326" y="642831"/>
                  </a:cubicBezTo>
                  <a:cubicBezTo>
                    <a:pt x="138765" y="616665"/>
                    <a:pt x="112224" y="580097"/>
                    <a:pt x="98382" y="538188"/>
                  </a:cubicBezTo>
                  <a:lnTo>
                    <a:pt x="0" y="579586"/>
                  </a:lnTo>
                  <a:cubicBezTo>
                    <a:pt x="13072" y="620385"/>
                    <a:pt x="34860" y="657855"/>
                    <a:pt x="63862" y="689403"/>
                  </a:cubicBezTo>
                  <a:cubicBezTo>
                    <a:pt x="93262" y="721043"/>
                    <a:pt x="129456" y="745617"/>
                    <a:pt x="169723" y="761273"/>
                  </a:cubicBezTo>
                  <a:cubicBezTo>
                    <a:pt x="214472" y="778574"/>
                    <a:pt x="262127" y="787163"/>
                    <a:pt x="310104" y="786571"/>
                  </a:cubicBezTo>
                  <a:cubicBezTo>
                    <a:pt x="369363" y="786571"/>
                    <a:pt x="421143" y="777372"/>
                    <a:pt x="464869" y="758398"/>
                  </a:cubicBezTo>
                  <a:cubicBezTo>
                    <a:pt x="508594" y="739424"/>
                    <a:pt x="541963" y="714701"/>
                    <a:pt x="565552" y="681928"/>
                  </a:cubicBezTo>
                  <a:cubicBezTo>
                    <a:pt x="589549" y="648230"/>
                    <a:pt x="602057" y="607713"/>
                    <a:pt x="601222" y="566362"/>
                  </a:cubicBezTo>
                  <a:cubicBezTo>
                    <a:pt x="601746" y="533002"/>
                    <a:pt x="592984" y="500161"/>
                    <a:pt x="575908" y="471493"/>
                  </a:cubicBezTo>
                  <a:cubicBezTo>
                    <a:pt x="559413" y="443895"/>
                    <a:pt x="534098" y="419747"/>
                    <a:pt x="499964" y="399048"/>
                  </a:cubicBezTo>
                  <a:cubicBezTo>
                    <a:pt x="466595" y="378350"/>
                    <a:pt x="423445" y="361101"/>
                    <a:pt x="372240" y="347302"/>
                  </a:cubicBezTo>
                  <a:lnTo>
                    <a:pt x="278461" y="322004"/>
                  </a:lnTo>
                  <a:cubicBezTo>
                    <a:pt x="234736" y="309929"/>
                    <a:pt x="201366" y="295555"/>
                    <a:pt x="177778" y="279456"/>
                  </a:cubicBezTo>
                  <a:cubicBezTo>
                    <a:pt x="154189" y="263358"/>
                    <a:pt x="143258" y="238634"/>
                    <a:pt x="143258" y="205862"/>
                  </a:cubicBezTo>
                  <a:cubicBezTo>
                    <a:pt x="143258" y="173089"/>
                    <a:pt x="157641" y="149516"/>
                    <a:pt x="186408" y="130542"/>
                  </a:cubicBezTo>
                  <a:cubicBezTo>
                    <a:pt x="215174" y="111568"/>
                    <a:pt x="253146" y="102369"/>
                    <a:pt x="300899" y="102369"/>
                  </a:cubicBezTo>
                  <a:cubicBezTo>
                    <a:pt x="348651" y="102369"/>
                    <a:pt x="386623" y="112718"/>
                    <a:pt x="419417" y="133417"/>
                  </a:cubicBezTo>
                  <a:cubicBezTo>
                    <a:pt x="452211" y="154115"/>
                    <a:pt x="475800" y="186313"/>
                    <a:pt x="488457" y="229435"/>
                  </a:cubicBezTo>
                  <a:lnTo>
                    <a:pt x="587990" y="192638"/>
                  </a:lnTo>
                  <a:cubicBezTo>
                    <a:pt x="576742" y="153075"/>
                    <a:pt x="556456" y="116662"/>
                    <a:pt x="528731" y="86270"/>
                  </a:cubicBezTo>
                  <a:cubicBezTo>
                    <a:pt x="501580" y="57769"/>
                    <a:pt x="468344" y="35760"/>
                    <a:pt x="431499" y="21874"/>
                  </a:cubicBezTo>
                  <a:cubicBezTo>
                    <a:pt x="389408" y="6902"/>
                    <a:pt x="344998" y="-497"/>
                    <a:pt x="300324" y="26"/>
                  </a:cubicBezTo>
                  <a:cubicBezTo>
                    <a:pt x="245667" y="26"/>
                    <a:pt x="197914" y="8650"/>
                    <a:pt x="156490" y="27049"/>
                  </a:cubicBezTo>
                  <a:cubicBezTo>
                    <a:pt x="115066" y="45448"/>
                    <a:pt x="83423" y="70171"/>
                    <a:pt x="60985" y="102944"/>
                  </a:cubicBezTo>
                  <a:cubicBezTo>
                    <a:pt x="37891" y="135504"/>
                    <a:pt x="25798" y="174578"/>
                    <a:pt x="26465" y="214486"/>
                  </a:cubicBezTo>
                  <a:cubicBezTo>
                    <a:pt x="24624" y="281584"/>
                    <a:pt x="59162" y="344450"/>
                    <a:pt x="116793" y="378925"/>
                  </a:cubicBezTo>
                  <a:cubicBezTo>
                    <a:pt x="151405" y="400313"/>
                    <a:pt x="189026" y="416400"/>
                    <a:pt x="228407" y="426646"/>
                  </a:cubicBezTo>
                  <a:lnTo>
                    <a:pt x="321611" y="451944"/>
                  </a:lnTo>
                  <a:cubicBezTo>
                    <a:pt x="354232" y="459804"/>
                    <a:pt x="386019" y="470780"/>
                    <a:pt x="416541" y="484717"/>
                  </a:cubicBezTo>
                  <a:cubicBezTo>
                    <a:pt x="440705" y="496216"/>
                    <a:pt x="458540" y="509440"/>
                    <a:pt x="469471" y="524389"/>
                  </a:cubicBezTo>
                  <a:cubicBezTo>
                    <a:pt x="480909" y="539195"/>
                    <a:pt x="486990" y="557432"/>
                    <a:pt x="486731" y="576136"/>
                  </a:cubicBezTo>
                  <a:cubicBezTo>
                    <a:pt x="486731" y="608909"/>
                    <a:pt x="470622" y="634782"/>
                    <a:pt x="438403" y="65433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9" name="Forma libre 38">
              <a:extLst>
                <a:ext uri="{FF2B5EF4-FFF2-40B4-BE49-F238E27FC236}">
                  <a16:creationId xmlns:a16="http://schemas.microsoft.com/office/drawing/2014/main" id="{C503F386-65BF-2AD8-1122-7464AEE5783B}"/>
                </a:ext>
              </a:extLst>
            </p:cNvPr>
            <p:cNvSpPr/>
            <p:nvPr userDrawn="1"/>
          </p:nvSpPr>
          <p:spPr>
            <a:xfrm>
              <a:off x="5357452" y="4887751"/>
              <a:ext cx="563825" cy="762971"/>
            </a:xfrm>
            <a:custGeom>
              <a:avLst/>
              <a:gdLst>
                <a:gd name="connsiteX0" fmla="*/ 112190 w 563825"/>
                <a:gd name="connsiteY0" fmla="*/ 492741 h 762971"/>
                <a:gd name="connsiteX1" fmla="*/ 282488 w 563825"/>
                <a:gd name="connsiteY1" fmla="*/ 492741 h 762971"/>
                <a:gd name="connsiteX2" fmla="*/ 432074 w 563825"/>
                <a:gd name="connsiteY2" fmla="*/ 463418 h 762971"/>
                <a:gd name="connsiteX3" fmla="*/ 529306 w 563825"/>
                <a:gd name="connsiteY3" fmla="*/ 378324 h 762971"/>
                <a:gd name="connsiteX4" fmla="*/ 563826 w 563825"/>
                <a:gd name="connsiteY4" fmla="*/ 247808 h 762971"/>
                <a:gd name="connsiteX5" fmla="*/ 488457 w 563825"/>
                <a:gd name="connsiteY5" fmla="*/ 66120 h 762971"/>
                <a:gd name="connsiteX6" fmla="*/ 281337 w 563825"/>
                <a:gd name="connsiteY6" fmla="*/ 0 h 762971"/>
                <a:gd name="connsiteX7" fmla="*/ 0 w 563825"/>
                <a:gd name="connsiteY7" fmla="*/ 0 h 762971"/>
                <a:gd name="connsiteX8" fmla="*/ 0 w 563825"/>
                <a:gd name="connsiteY8" fmla="*/ 762972 h 762971"/>
                <a:gd name="connsiteX9" fmla="*/ 112190 w 563825"/>
                <a:gd name="connsiteY9" fmla="*/ 762972 h 762971"/>
                <a:gd name="connsiteX10" fmla="*/ 272707 w 563825"/>
                <a:gd name="connsiteY10" fmla="*/ 101768 h 762971"/>
                <a:gd name="connsiteX11" fmla="*/ 399856 w 563825"/>
                <a:gd name="connsiteY11" fmla="*/ 137990 h 762971"/>
                <a:gd name="connsiteX12" fmla="*/ 445883 w 563825"/>
                <a:gd name="connsiteY12" fmla="*/ 247808 h 762971"/>
                <a:gd name="connsiteX13" fmla="*/ 399856 w 563825"/>
                <a:gd name="connsiteY13" fmla="*/ 356475 h 762971"/>
                <a:gd name="connsiteX14" fmla="*/ 272707 w 563825"/>
                <a:gd name="connsiteY14" fmla="*/ 393273 h 762971"/>
                <a:gd name="connsiteX15" fmla="*/ 112190 w 563825"/>
                <a:gd name="connsiteY15" fmla="*/ 393273 h 762971"/>
                <a:gd name="connsiteX16" fmla="*/ 112190 w 563825"/>
                <a:gd name="connsiteY16" fmla="*/ 101768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3825" h="762971">
                  <a:moveTo>
                    <a:pt x="112190" y="492741"/>
                  </a:moveTo>
                  <a:lnTo>
                    <a:pt x="282488" y="492741"/>
                  </a:lnTo>
                  <a:cubicBezTo>
                    <a:pt x="340597" y="492741"/>
                    <a:pt x="390650" y="482966"/>
                    <a:pt x="432074" y="463418"/>
                  </a:cubicBezTo>
                  <a:cubicBezTo>
                    <a:pt x="472169" y="445255"/>
                    <a:pt x="505999" y="415650"/>
                    <a:pt x="529306" y="378324"/>
                  </a:cubicBezTo>
                  <a:cubicBezTo>
                    <a:pt x="552319" y="341526"/>
                    <a:pt x="563826" y="297829"/>
                    <a:pt x="563826" y="247808"/>
                  </a:cubicBezTo>
                  <a:cubicBezTo>
                    <a:pt x="563826" y="170763"/>
                    <a:pt x="538511" y="110392"/>
                    <a:pt x="488457" y="66120"/>
                  </a:cubicBezTo>
                  <a:cubicBezTo>
                    <a:pt x="438403" y="21848"/>
                    <a:pt x="369363" y="0"/>
                    <a:pt x="281337" y="0"/>
                  </a:cubicBez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close/>
                  <a:moveTo>
                    <a:pt x="272707" y="101768"/>
                  </a:moveTo>
                  <a:cubicBezTo>
                    <a:pt x="326789" y="101768"/>
                    <a:pt x="369363" y="113842"/>
                    <a:pt x="399856" y="137990"/>
                  </a:cubicBezTo>
                  <a:cubicBezTo>
                    <a:pt x="430349" y="162139"/>
                    <a:pt x="445883" y="198936"/>
                    <a:pt x="445883" y="247808"/>
                  </a:cubicBezTo>
                  <a:cubicBezTo>
                    <a:pt x="445883" y="296679"/>
                    <a:pt x="430349" y="331752"/>
                    <a:pt x="399856" y="356475"/>
                  </a:cubicBezTo>
                  <a:cubicBezTo>
                    <a:pt x="369363" y="381199"/>
                    <a:pt x="326789" y="393273"/>
                    <a:pt x="272707" y="393273"/>
                  </a:cubicBezTo>
                  <a:lnTo>
                    <a:pt x="112190" y="393273"/>
                  </a:lnTo>
                  <a:lnTo>
                    <a:pt x="112190" y="101768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0" name="Forma libre 39">
              <a:extLst>
                <a:ext uri="{FF2B5EF4-FFF2-40B4-BE49-F238E27FC236}">
                  <a16:creationId xmlns:a16="http://schemas.microsoft.com/office/drawing/2014/main" id="{89D32523-9C7C-CBCB-BE23-AFCAAFA058C7}"/>
                </a:ext>
              </a:extLst>
            </p:cNvPr>
            <p:cNvSpPr/>
            <p:nvPr userDrawn="1"/>
          </p:nvSpPr>
          <p:spPr>
            <a:xfrm>
              <a:off x="6193409" y="4887751"/>
              <a:ext cx="521250" cy="762971"/>
            </a:xfrm>
            <a:custGeom>
              <a:avLst/>
              <a:gdLst>
                <a:gd name="connsiteX0" fmla="*/ 521251 w 521250"/>
                <a:gd name="connsiteY0" fmla="*/ 661779 h 762971"/>
                <a:gd name="connsiteX1" fmla="*/ 112190 w 521250"/>
                <a:gd name="connsiteY1" fmla="*/ 661779 h 762971"/>
                <a:gd name="connsiteX2" fmla="*/ 112190 w 521250"/>
                <a:gd name="connsiteY2" fmla="*/ 426045 h 762971"/>
                <a:gd name="connsiteX3" fmla="*/ 476375 w 521250"/>
                <a:gd name="connsiteY3" fmla="*/ 426045 h 762971"/>
                <a:gd name="connsiteX4" fmla="*/ 476375 w 521250"/>
                <a:gd name="connsiteY4" fmla="*/ 326002 h 762971"/>
                <a:gd name="connsiteX5" fmla="*/ 112190 w 521250"/>
                <a:gd name="connsiteY5" fmla="*/ 326002 h 762971"/>
                <a:gd name="connsiteX6" fmla="*/ 112190 w 521250"/>
                <a:gd name="connsiteY6" fmla="*/ 101768 h 762971"/>
                <a:gd name="connsiteX7" fmla="*/ 521251 w 521250"/>
                <a:gd name="connsiteY7" fmla="*/ 101768 h 762971"/>
                <a:gd name="connsiteX8" fmla="*/ 521251 w 521250"/>
                <a:gd name="connsiteY8" fmla="*/ 0 h 762971"/>
                <a:gd name="connsiteX9" fmla="*/ 112190 w 521250"/>
                <a:gd name="connsiteY9" fmla="*/ 0 h 762971"/>
                <a:gd name="connsiteX10" fmla="*/ 47177 w 521250"/>
                <a:gd name="connsiteY10" fmla="*/ 0 h 762971"/>
                <a:gd name="connsiteX11" fmla="*/ 0 w 521250"/>
                <a:gd name="connsiteY11" fmla="*/ 0 h 762971"/>
                <a:gd name="connsiteX12" fmla="*/ 0 w 521250"/>
                <a:gd name="connsiteY12" fmla="*/ 762972 h 762971"/>
                <a:gd name="connsiteX13" fmla="*/ 47177 w 521250"/>
                <a:gd name="connsiteY13" fmla="*/ 762972 h 762971"/>
                <a:gd name="connsiteX14" fmla="*/ 112190 w 521250"/>
                <a:gd name="connsiteY14" fmla="*/ 762972 h 762971"/>
                <a:gd name="connsiteX15" fmla="*/ 521251 w 521250"/>
                <a:gd name="connsiteY15" fmla="*/ 762972 h 762971"/>
                <a:gd name="connsiteX16" fmla="*/ 521251 w 521250"/>
                <a:gd name="connsiteY16" fmla="*/ 661779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250" h="762971">
                  <a:moveTo>
                    <a:pt x="521251" y="661779"/>
                  </a:moveTo>
                  <a:lnTo>
                    <a:pt x="112190" y="661779"/>
                  </a:lnTo>
                  <a:lnTo>
                    <a:pt x="112190" y="426045"/>
                  </a:lnTo>
                  <a:lnTo>
                    <a:pt x="476375" y="426045"/>
                  </a:lnTo>
                  <a:lnTo>
                    <a:pt x="476375" y="326002"/>
                  </a:lnTo>
                  <a:lnTo>
                    <a:pt x="112190" y="326002"/>
                  </a:lnTo>
                  <a:lnTo>
                    <a:pt x="112190" y="101768"/>
                  </a:lnTo>
                  <a:lnTo>
                    <a:pt x="521251" y="101768"/>
                  </a:lnTo>
                  <a:lnTo>
                    <a:pt x="521251" y="0"/>
                  </a:lnTo>
                  <a:lnTo>
                    <a:pt x="112190" y="0"/>
                  </a:lnTo>
                  <a:lnTo>
                    <a:pt x="4717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47177" y="762972"/>
                  </a:lnTo>
                  <a:lnTo>
                    <a:pt x="112190" y="762972"/>
                  </a:lnTo>
                  <a:lnTo>
                    <a:pt x="521251" y="762972"/>
                  </a:lnTo>
                  <a:lnTo>
                    <a:pt x="521251" y="66177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1" name="Forma libre 40">
              <a:extLst>
                <a:ext uri="{FF2B5EF4-FFF2-40B4-BE49-F238E27FC236}">
                  <a16:creationId xmlns:a16="http://schemas.microsoft.com/office/drawing/2014/main" id="{AF4E508D-2E3F-CB88-8DD3-BA0408DC64A5}"/>
                </a:ext>
              </a:extLst>
            </p:cNvPr>
            <p:cNvSpPr/>
            <p:nvPr userDrawn="1"/>
          </p:nvSpPr>
          <p:spPr>
            <a:xfrm>
              <a:off x="6776221" y="5086094"/>
              <a:ext cx="475224" cy="564628"/>
            </a:xfrm>
            <a:custGeom>
              <a:avLst/>
              <a:gdLst>
                <a:gd name="connsiteX0" fmla="*/ 107012 w 475224"/>
                <a:gd name="connsiteY0" fmla="*/ 236327 h 564628"/>
                <a:gd name="connsiteX1" fmla="*/ 145559 w 475224"/>
                <a:gd name="connsiteY1" fmla="*/ 132834 h 564628"/>
                <a:gd name="connsiteX2" fmla="*/ 245092 w 475224"/>
                <a:gd name="connsiteY2" fmla="*/ 94887 h 564628"/>
                <a:gd name="connsiteX3" fmla="*/ 333693 w 475224"/>
                <a:gd name="connsiteY3" fmla="*/ 132259 h 564628"/>
                <a:gd name="connsiteX4" fmla="*/ 367638 w 475224"/>
                <a:gd name="connsiteY4" fmla="*/ 232302 h 564628"/>
                <a:gd name="connsiteX5" fmla="*/ 367638 w 475224"/>
                <a:gd name="connsiteY5" fmla="*/ 564629 h 564628"/>
                <a:gd name="connsiteX6" fmla="*/ 475225 w 475224"/>
                <a:gd name="connsiteY6" fmla="*/ 564629 h 564628"/>
                <a:gd name="connsiteX7" fmla="*/ 475225 w 475224"/>
                <a:gd name="connsiteY7" fmla="*/ 215053 h 564628"/>
                <a:gd name="connsiteX8" fmla="*/ 448759 w 475224"/>
                <a:gd name="connsiteY8" fmla="*/ 101211 h 564628"/>
                <a:gd name="connsiteX9" fmla="*/ 376268 w 475224"/>
                <a:gd name="connsiteY9" fmla="*/ 26466 h 564628"/>
                <a:gd name="connsiteX10" fmla="*/ 163970 w 475224"/>
                <a:gd name="connsiteY10" fmla="*/ 29916 h 564628"/>
                <a:gd name="connsiteX11" fmla="*/ 107012 w 475224"/>
                <a:gd name="connsiteY11" fmla="*/ 93162 h 564628"/>
                <a:gd name="connsiteX12" fmla="*/ 107012 w 475224"/>
                <a:gd name="connsiteY12" fmla="*/ 10942 h 564628"/>
                <a:gd name="connsiteX13" fmla="*/ 0 w 475224"/>
                <a:gd name="connsiteY13" fmla="*/ 10942 h 564628"/>
                <a:gd name="connsiteX14" fmla="*/ 0 w 475224"/>
                <a:gd name="connsiteY14" fmla="*/ 564629 h 564628"/>
                <a:gd name="connsiteX15" fmla="*/ 107012 w 475224"/>
                <a:gd name="connsiteY15" fmla="*/ 564629 h 5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5224" h="564628">
                  <a:moveTo>
                    <a:pt x="107012" y="236327"/>
                  </a:moveTo>
                  <a:cubicBezTo>
                    <a:pt x="107012" y="192055"/>
                    <a:pt x="119669" y="157557"/>
                    <a:pt x="145559" y="132834"/>
                  </a:cubicBezTo>
                  <a:cubicBezTo>
                    <a:pt x="171449" y="108111"/>
                    <a:pt x="204819" y="94887"/>
                    <a:pt x="245092" y="94887"/>
                  </a:cubicBezTo>
                  <a:cubicBezTo>
                    <a:pt x="278685" y="93742"/>
                    <a:pt x="311082" y="107409"/>
                    <a:pt x="333693" y="132259"/>
                  </a:cubicBezTo>
                  <a:cubicBezTo>
                    <a:pt x="356131" y="156982"/>
                    <a:pt x="367638" y="190330"/>
                    <a:pt x="367638" y="232302"/>
                  </a:cubicBezTo>
                  <a:lnTo>
                    <a:pt x="367638" y="564629"/>
                  </a:lnTo>
                  <a:lnTo>
                    <a:pt x="475225" y="564629"/>
                  </a:lnTo>
                  <a:lnTo>
                    <a:pt x="475225" y="215053"/>
                  </a:lnTo>
                  <a:cubicBezTo>
                    <a:pt x="475225" y="171356"/>
                    <a:pt x="466595" y="133409"/>
                    <a:pt x="448759" y="101211"/>
                  </a:cubicBezTo>
                  <a:cubicBezTo>
                    <a:pt x="432247" y="69882"/>
                    <a:pt x="407088" y="43939"/>
                    <a:pt x="376268" y="26466"/>
                  </a:cubicBezTo>
                  <a:cubicBezTo>
                    <a:pt x="309880" y="-10015"/>
                    <a:pt x="229138" y="-8704"/>
                    <a:pt x="163970" y="29916"/>
                  </a:cubicBezTo>
                  <a:cubicBezTo>
                    <a:pt x="139501" y="45331"/>
                    <a:pt x="119784" y="67225"/>
                    <a:pt x="107012" y="93162"/>
                  </a:cubicBezTo>
                  <a:lnTo>
                    <a:pt x="107012" y="10942"/>
                  </a:lnTo>
                  <a:lnTo>
                    <a:pt x="0" y="10942"/>
                  </a:lnTo>
                  <a:lnTo>
                    <a:pt x="0" y="564629"/>
                  </a:lnTo>
                  <a:lnTo>
                    <a:pt x="107012" y="56462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2" name="Forma libre 41">
              <a:extLst>
                <a:ext uri="{FF2B5EF4-FFF2-40B4-BE49-F238E27FC236}">
                  <a16:creationId xmlns:a16="http://schemas.microsoft.com/office/drawing/2014/main" id="{BA6B4E8E-35E8-4EC2-5215-815DA41735AE}"/>
                </a:ext>
              </a:extLst>
            </p:cNvPr>
            <p:cNvSpPr/>
            <p:nvPr userDrawn="1"/>
          </p:nvSpPr>
          <p:spPr>
            <a:xfrm>
              <a:off x="7321026" y="5086072"/>
              <a:ext cx="521901" cy="576762"/>
            </a:xfrm>
            <a:custGeom>
              <a:avLst/>
              <a:gdLst>
                <a:gd name="connsiteX0" fmla="*/ 512081 w 521901"/>
                <a:gd name="connsiteY0" fmla="*/ 438160 h 576762"/>
                <a:gd name="connsiteX1" fmla="*/ 429233 w 521901"/>
                <a:gd name="connsiteY1" fmla="*/ 386988 h 576762"/>
                <a:gd name="connsiteX2" fmla="*/ 387809 w 521901"/>
                <a:gd name="connsiteY2" fmla="*/ 442184 h 576762"/>
                <a:gd name="connsiteX3" fmla="*/ 334303 w 521901"/>
                <a:gd name="connsiteY3" fmla="*/ 472657 h 576762"/>
                <a:gd name="connsiteX4" fmla="*/ 271592 w 521901"/>
                <a:gd name="connsiteY4" fmla="*/ 481857 h 576762"/>
                <a:gd name="connsiteX5" fmla="*/ 187593 w 521901"/>
                <a:gd name="connsiteY5" fmla="*/ 460008 h 576762"/>
                <a:gd name="connsiteX6" fmla="*/ 128909 w 521901"/>
                <a:gd name="connsiteY6" fmla="*/ 395038 h 576762"/>
                <a:gd name="connsiteX7" fmla="*/ 108773 w 521901"/>
                <a:gd name="connsiteY7" fmla="*/ 312818 h 576762"/>
                <a:gd name="connsiteX8" fmla="*/ 520711 w 521901"/>
                <a:gd name="connsiteY8" fmla="*/ 312818 h 576762"/>
                <a:gd name="connsiteX9" fmla="*/ 521861 w 521901"/>
                <a:gd name="connsiteY9" fmla="*/ 297869 h 576762"/>
                <a:gd name="connsiteX10" fmla="*/ 521861 w 521901"/>
                <a:gd name="connsiteY10" fmla="*/ 283495 h 576762"/>
                <a:gd name="connsiteX11" fmla="*/ 489067 w 521901"/>
                <a:gd name="connsiteY11" fmla="*/ 134581 h 576762"/>
                <a:gd name="connsiteX12" fmla="*/ 265838 w 521901"/>
                <a:gd name="connsiteY12" fmla="*/ 40 h 576762"/>
                <a:gd name="connsiteX13" fmla="*/ 158251 w 521901"/>
                <a:gd name="connsiteY13" fmla="*/ 20164 h 576762"/>
                <a:gd name="connsiteX14" fmla="*/ 74253 w 521901"/>
                <a:gd name="connsiteY14" fmla="*/ 78810 h 576762"/>
                <a:gd name="connsiteX15" fmla="*/ 19021 w 521901"/>
                <a:gd name="connsiteY15" fmla="*/ 169653 h 576762"/>
                <a:gd name="connsiteX16" fmla="*/ 35 w 521901"/>
                <a:gd name="connsiteY16" fmla="*/ 288095 h 576762"/>
                <a:gd name="connsiteX17" fmla="*/ 34555 w 521901"/>
                <a:gd name="connsiteY17" fmla="*/ 438735 h 576762"/>
                <a:gd name="connsiteX18" fmla="*/ 130635 w 521901"/>
                <a:gd name="connsiteY18" fmla="*/ 539928 h 576762"/>
                <a:gd name="connsiteX19" fmla="*/ 271592 w 521901"/>
                <a:gd name="connsiteY19" fmla="*/ 576725 h 576762"/>
                <a:gd name="connsiteX20" fmla="*/ 364796 w 521901"/>
                <a:gd name="connsiteY20" fmla="*/ 562926 h 576762"/>
                <a:gd name="connsiteX21" fmla="*/ 447643 w 521901"/>
                <a:gd name="connsiteY21" fmla="*/ 518079 h 576762"/>
                <a:gd name="connsiteX22" fmla="*/ 512081 w 521901"/>
                <a:gd name="connsiteY22" fmla="*/ 438160 h 576762"/>
                <a:gd name="connsiteX23" fmla="*/ 149621 w 521901"/>
                <a:gd name="connsiteY23" fmla="*/ 141480 h 576762"/>
                <a:gd name="connsiteX24" fmla="*/ 199675 w 521901"/>
                <a:gd name="connsiteY24" fmla="*/ 102958 h 576762"/>
                <a:gd name="connsiteX25" fmla="*/ 264688 w 521901"/>
                <a:gd name="connsiteY25" fmla="*/ 90884 h 576762"/>
                <a:gd name="connsiteX26" fmla="*/ 372275 w 521901"/>
                <a:gd name="connsiteY26" fmla="*/ 138605 h 576762"/>
                <a:gd name="connsiteX27" fmla="*/ 410822 w 521901"/>
                <a:gd name="connsiteY27" fmla="*/ 233474 h 576762"/>
                <a:gd name="connsiteX28" fmla="*/ 112225 w 521901"/>
                <a:gd name="connsiteY28" fmla="*/ 233474 h 576762"/>
                <a:gd name="connsiteX29" fmla="*/ 118553 w 521901"/>
                <a:gd name="connsiteY29" fmla="*/ 203576 h 576762"/>
                <a:gd name="connsiteX30" fmla="*/ 149621 w 521901"/>
                <a:gd name="connsiteY30" fmla="*/ 141480 h 57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1901" h="576762">
                  <a:moveTo>
                    <a:pt x="512081" y="438160"/>
                  </a:moveTo>
                  <a:lnTo>
                    <a:pt x="429233" y="386988"/>
                  </a:lnTo>
                  <a:cubicBezTo>
                    <a:pt x="418952" y="407784"/>
                    <a:pt x="404908" y="426499"/>
                    <a:pt x="387809" y="442184"/>
                  </a:cubicBezTo>
                  <a:cubicBezTo>
                    <a:pt x="372350" y="456041"/>
                    <a:pt x="354106" y="466430"/>
                    <a:pt x="334303" y="472657"/>
                  </a:cubicBezTo>
                  <a:cubicBezTo>
                    <a:pt x="313953" y="478729"/>
                    <a:pt x="292827" y="481828"/>
                    <a:pt x="271592" y="481857"/>
                  </a:cubicBezTo>
                  <a:cubicBezTo>
                    <a:pt x="242135" y="482276"/>
                    <a:pt x="213109" y="474727"/>
                    <a:pt x="187593" y="460008"/>
                  </a:cubicBezTo>
                  <a:cubicBezTo>
                    <a:pt x="162031" y="444634"/>
                    <a:pt x="141607" y="422020"/>
                    <a:pt x="128909" y="395038"/>
                  </a:cubicBezTo>
                  <a:cubicBezTo>
                    <a:pt x="117098" y="369136"/>
                    <a:pt x="110268" y="341244"/>
                    <a:pt x="108773" y="312818"/>
                  </a:cubicBezTo>
                  <a:lnTo>
                    <a:pt x="520711" y="312818"/>
                  </a:lnTo>
                  <a:cubicBezTo>
                    <a:pt x="521649" y="307891"/>
                    <a:pt x="522034" y="302877"/>
                    <a:pt x="521861" y="297869"/>
                  </a:cubicBezTo>
                  <a:lnTo>
                    <a:pt x="521861" y="283495"/>
                  </a:lnTo>
                  <a:cubicBezTo>
                    <a:pt x="521861" y="226574"/>
                    <a:pt x="510930" y="177128"/>
                    <a:pt x="489067" y="134581"/>
                  </a:cubicBezTo>
                  <a:cubicBezTo>
                    <a:pt x="446671" y="50625"/>
                    <a:pt x="359922" y="-1656"/>
                    <a:pt x="265838" y="40"/>
                  </a:cubicBezTo>
                  <a:cubicBezTo>
                    <a:pt x="229011" y="-282"/>
                    <a:pt x="192472" y="6554"/>
                    <a:pt x="158251" y="20164"/>
                  </a:cubicBezTo>
                  <a:cubicBezTo>
                    <a:pt x="126447" y="33612"/>
                    <a:pt x="97830" y="53592"/>
                    <a:pt x="74253" y="78810"/>
                  </a:cubicBezTo>
                  <a:cubicBezTo>
                    <a:pt x="49669" y="104884"/>
                    <a:pt x="30850" y="135834"/>
                    <a:pt x="19021" y="169653"/>
                  </a:cubicBezTo>
                  <a:cubicBezTo>
                    <a:pt x="5886" y="207739"/>
                    <a:pt x="-535" y="247813"/>
                    <a:pt x="35" y="288095"/>
                  </a:cubicBezTo>
                  <a:cubicBezTo>
                    <a:pt x="35" y="345016"/>
                    <a:pt x="11541" y="395613"/>
                    <a:pt x="34555" y="438735"/>
                  </a:cubicBezTo>
                  <a:cubicBezTo>
                    <a:pt x="56682" y="480638"/>
                    <a:pt x="89925" y="515647"/>
                    <a:pt x="130635" y="539928"/>
                  </a:cubicBezTo>
                  <a:cubicBezTo>
                    <a:pt x="173377" y="564823"/>
                    <a:pt x="222125" y="577547"/>
                    <a:pt x="271592" y="576725"/>
                  </a:cubicBezTo>
                  <a:cubicBezTo>
                    <a:pt x="303172" y="576731"/>
                    <a:pt x="334573" y="572079"/>
                    <a:pt x="364796" y="562926"/>
                  </a:cubicBezTo>
                  <a:cubicBezTo>
                    <a:pt x="395075" y="553525"/>
                    <a:pt x="423220" y="538289"/>
                    <a:pt x="447643" y="518079"/>
                  </a:cubicBezTo>
                  <a:cubicBezTo>
                    <a:pt x="473982" y="495748"/>
                    <a:pt x="495851" y="468632"/>
                    <a:pt x="512081" y="438160"/>
                  </a:cubicBezTo>
                  <a:close/>
                  <a:moveTo>
                    <a:pt x="149621" y="141480"/>
                  </a:moveTo>
                  <a:cubicBezTo>
                    <a:pt x="162779" y="124617"/>
                    <a:pt x="179999" y="111364"/>
                    <a:pt x="199675" y="102958"/>
                  </a:cubicBezTo>
                  <a:cubicBezTo>
                    <a:pt x="220347" y="94713"/>
                    <a:pt x="242434" y="90608"/>
                    <a:pt x="264688" y="90884"/>
                  </a:cubicBezTo>
                  <a:cubicBezTo>
                    <a:pt x="305945" y="89625"/>
                    <a:pt x="345533" y="107184"/>
                    <a:pt x="372275" y="138605"/>
                  </a:cubicBezTo>
                  <a:cubicBezTo>
                    <a:pt x="392412" y="161604"/>
                    <a:pt x="405069" y="193227"/>
                    <a:pt x="410822" y="233474"/>
                  </a:cubicBezTo>
                  <a:lnTo>
                    <a:pt x="112225" y="233474"/>
                  </a:lnTo>
                  <a:cubicBezTo>
                    <a:pt x="113605" y="223366"/>
                    <a:pt x="115717" y="213373"/>
                    <a:pt x="118553" y="203576"/>
                  </a:cubicBezTo>
                  <a:cubicBezTo>
                    <a:pt x="124899" y="181106"/>
                    <a:pt x="135439" y="160034"/>
                    <a:pt x="149621" y="14148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3" name="Forma libre 42">
              <a:extLst>
                <a:ext uri="{FF2B5EF4-FFF2-40B4-BE49-F238E27FC236}">
                  <a16:creationId xmlns:a16="http://schemas.microsoft.com/office/drawing/2014/main" id="{B7F8CB43-37FB-7FAB-899F-25CC7F9FA80A}"/>
                </a:ext>
              </a:extLst>
            </p:cNvPr>
            <p:cNvSpPr/>
            <p:nvPr userDrawn="1"/>
          </p:nvSpPr>
          <p:spPr>
            <a:xfrm>
              <a:off x="7914804" y="5086102"/>
              <a:ext cx="288816" cy="564621"/>
            </a:xfrm>
            <a:custGeom>
              <a:avLst/>
              <a:gdLst>
                <a:gd name="connsiteX0" fmla="*/ 288817 w 288816"/>
                <a:gd name="connsiteY0" fmla="*/ 113278 h 564621"/>
                <a:gd name="connsiteX1" fmla="*/ 288817 w 288816"/>
                <a:gd name="connsiteY1" fmla="*/ 10 h 564621"/>
                <a:gd name="connsiteX2" fmla="*/ 257174 w 288816"/>
                <a:gd name="connsiteY2" fmla="*/ 10 h 564621"/>
                <a:gd name="connsiteX3" fmla="*/ 169148 w 288816"/>
                <a:gd name="connsiteY3" fmla="*/ 25309 h 564621"/>
                <a:gd name="connsiteX4" fmla="*/ 107012 w 288816"/>
                <a:gd name="connsiteY4" fmla="*/ 101778 h 564621"/>
                <a:gd name="connsiteX5" fmla="*/ 107012 w 288816"/>
                <a:gd name="connsiteY5" fmla="*/ 10935 h 564621"/>
                <a:gd name="connsiteX6" fmla="*/ 0 w 288816"/>
                <a:gd name="connsiteY6" fmla="*/ 10935 h 564621"/>
                <a:gd name="connsiteX7" fmla="*/ 0 w 288816"/>
                <a:gd name="connsiteY7" fmla="*/ 564621 h 564621"/>
                <a:gd name="connsiteX8" fmla="*/ 107012 w 288816"/>
                <a:gd name="connsiteY8" fmla="*/ 564621 h 564621"/>
                <a:gd name="connsiteX9" fmla="*/ 107012 w 288816"/>
                <a:gd name="connsiteY9" fmla="*/ 269092 h 564621"/>
                <a:gd name="connsiteX10" fmla="*/ 142682 w 288816"/>
                <a:gd name="connsiteY10" fmla="*/ 155825 h 564621"/>
                <a:gd name="connsiteX11" fmla="*/ 234160 w 288816"/>
                <a:gd name="connsiteY11" fmla="*/ 113278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816" h="564621">
                  <a:moveTo>
                    <a:pt x="288817" y="113278"/>
                  </a:moveTo>
                  <a:lnTo>
                    <a:pt x="288817" y="10"/>
                  </a:lnTo>
                  <a:lnTo>
                    <a:pt x="257174" y="10"/>
                  </a:lnTo>
                  <a:cubicBezTo>
                    <a:pt x="225990" y="-346"/>
                    <a:pt x="195383" y="8451"/>
                    <a:pt x="169148" y="25309"/>
                  </a:cubicBezTo>
                  <a:cubicBezTo>
                    <a:pt x="141526" y="44317"/>
                    <a:pt x="119957" y="70863"/>
                    <a:pt x="107012" y="101778"/>
                  </a:cubicBezTo>
                  <a:lnTo>
                    <a:pt x="107012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7012" y="564621"/>
                  </a:lnTo>
                  <a:lnTo>
                    <a:pt x="107012" y="269092"/>
                  </a:lnTo>
                  <a:cubicBezTo>
                    <a:pt x="107012" y="221945"/>
                    <a:pt x="118518" y="184573"/>
                    <a:pt x="142682" y="155825"/>
                  </a:cubicBezTo>
                  <a:cubicBezTo>
                    <a:pt x="165051" y="128393"/>
                    <a:pt x="198760" y="112714"/>
                    <a:pt x="234160" y="113278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4" name="Forma libre 43">
              <a:extLst>
                <a:ext uri="{FF2B5EF4-FFF2-40B4-BE49-F238E27FC236}">
                  <a16:creationId xmlns:a16="http://schemas.microsoft.com/office/drawing/2014/main" id="{47A358D1-403D-9F45-1973-1CED82C50DA4}"/>
                </a:ext>
              </a:extLst>
            </p:cNvPr>
            <p:cNvSpPr/>
            <p:nvPr userDrawn="1"/>
          </p:nvSpPr>
          <p:spPr>
            <a:xfrm>
              <a:off x="8208764" y="5086052"/>
              <a:ext cx="533368" cy="758435"/>
            </a:xfrm>
            <a:custGeom>
              <a:avLst/>
              <a:gdLst>
                <a:gd name="connsiteX0" fmla="*/ 120855 w 533368"/>
                <a:gd name="connsiteY0" fmla="*/ 491076 h 758435"/>
                <a:gd name="connsiteX1" fmla="*/ 246277 w 533368"/>
                <a:gd name="connsiteY1" fmla="*/ 525573 h 758435"/>
                <a:gd name="connsiteX2" fmla="*/ 413123 w 533368"/>
                <a:gd name="connsiteY2" fmla="*/ 440479 h 758435"/>
                <a:gd name="connsiteX3" fmla="*/ 425205 w 533368"/>
                <a:gd name="connsiteY3" fmla="*/ 420930 h 758435"/>
                <a:gd name="connsiteX4" fmla="*/ 425205 w 533368"/>
                <a:gd name="connsiteY4" fmla="*/ 499125 h 758435"/>
                <a:gd name="connsiteX5" fmla="*/ 402192 w 533368"/>
                <a:gd name="connsiteY5" fmla="*/ 589969 h 758435"/>
                <a:gd name="connsiteX6" fmla="*/ 341207 w 533368"/>
                <a:gd name="connsiteY6" fmla="*/ 645165 h 758435"/>
                <a:gd name="connsiteX7" fmla="*/ 257209 w 533368"/>
                <a:gd name="connsiteY7" fmla="*/ 663564 h 758435"/>
                <a:gd name="connsiteX8" fmla="*/ 161128 w 533368"/>
                <a:gd name="connsiteY8" fmla="*/ 638265 h 758435"/>
                <a:gd name="connsiteX9" fmla="*/ 90362 w 533368"/>
                <a:gd name="connsiteY9" fmla="*/ 566970 h 758435"/>
                <a:gd name="connsiteX10" fmla="*/ 15569 w 533368"/>
                <a:gd name="connsiteY10" fmla="*/ 626766 h 758435"/>
                <a:gd name="connsiteX11" fmla="*/ 162854 w 533368"/>
                <a:gd name="connsiteY11" fmla="*/ 744633 h 758435"/>
                <a:gd name="connsiteX12" fmla="*/ 399315 w 533368"/>
                <a:gd name="connsiteY12" fmla="*/ 727959 h 758435"/>
                <a:gd name="connsiteX13" fmla="*/ 497122 w 533368"/>
                <a:gd name="connsiteY13" fmla="*/ 638265 h 758435"/>
                <a:gd name="connsiteX14" fmla="*/ 533368 w 533368"/>
                <a:gd name="connsiteY14" fmla="*/ 493950 h 758435"/>
                <a:gd name="connsiteX15" fmla="*/ 533368 w 533368"/>
                <a:gd name="connsiteY15" fmla="*/ 10984 h 758435"/>
                <a:gd name="connsiteX16" fmla="*/ 425205 w 533368"/>
                <a:gd name="connsiteY16" fmla="*/ 10984 h 758435"/>
                <a:gd name="connsiteX17" fmla="*/ 425205 w 533368"/>
                <a:gd name="connsiteY17" fmla="*/ 104127 h 758435"/>
                <a:gd name="connsiteX18" fmla="*/ 413123 w 533368"/>
                <a:gd name="connsiteY18" fmla="*/ 84579 h 758435"/>
                <a:gd name="connsiteX19" fmla="*/ 346385 w 533368"/>
                <a:gd name="connsiteY19" fmla="*/ 23058 h 758435"/>
                <a:gd name="connsiteX20" fmla="*/ 246277 w 533368"/>
                <a:gd name="connsiteY20" fmla="*/ 60 h 758435"/>
                <a:gd name="connsiteX21" fmla="*/ 149046 w 533368"/>
                <a:gd name="connsiteY21" fmla="*/ 19608 h 758435"/>
                <a:gd name="connsiteX22" fmla="*/ 70226 w 533368"/>
                <a:gd name="connsiteY22" fmla="*/ 74804 h 758435"/>
                <a:gd name="connsiteX23" fmla="*/ 18446 w 533368"/>
                <a:gd name="connsiteY23" fmla="*/ 158174 h 758435"/>
                <a:gd name="connsiteX24" fmla="*/ 35 w 533368"/>
                <a:gd name="connsiteY24" fmla="*/ 262816 h 758435"/>
                <a:gd name="connsiteX25" fmla="*/ 32829 w 533368"/>
                <a:gd name="connsiteY25" fmla="*/ 397357 h 758435"/>
                <a:gd name="connsiteX26" fmla="*/ 120855 w 533368"/>
                <a:gd name="connsiteY26" fmla="*/ 491076 h 758435"/>
                <a:gd name="connsiteX27" fmla="*/ 130060 w 533368"/>
                <a:gd name="connsiteY27" fmla="*/ 175997 h 758435"/>
                <a:gd name="connsiteX28" fmla="*/ 186442 w 533368"/>
                <a:gd name="connsiteY28" fmla="*/ 117351 h 758435"/>
                <a:gd name="connsiteX29" fmla="*/ 350412 w 533368"/>
                <a:gd name="connsiteY29" fmla="*/ 117351 h 758435"/>
                <a:gd name="connsiteX30" fmla="*/ 406795 w 533368"/>
                <a:gd name="connsiteY30" fmla="*/ 175997 h 758435"/>
                <a:gd name="connsiteX31" fmla="*/ 427507 w 533368"/>
                <a:gd name="connsiteY31" fmla="*/ 262816 h 758435"/>
                <a:gd name="connsiteX32" fmla="*/ 406795 w 533368"/>
                <a:gd name="connsiteY32" fmla="*/ 348485 h 758435"/>
                <a:gd name="connsiteX33" fmla="*/ 350412 w 533368"/>
                <a:gd name="connsiteY33" fmla="*/ 407131 h 758435"/>
                <a:gd name="connsiteX34" fmla="*/ 186442 w 533368"/>
                <a:gd name="connsiteY34" fmla="*/ 407131 h 758435"/>
                <a:gd name="connsiteX35" fmla="*/ 130060 w 533368"/>
                <a:gd name="connsiteY35" fmla="*/ 348485 h 758435"/>
                <a:gd name="connsiteX36" fmla="*/ 109348 w 533368"/>
                <a:gd name="connsiteY36" fmla="*/ 262816 h 758435"/>
                <a:gd name="connsiteX37" fmla="*/ 130060 w 533368"/>
                <a:gd name="connsiteY37" fmla="*/ 175997 h 75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3368" h="758435">
                  <a:moveTo>
                    <a:pt x="120855" y="491076"/>
                  </a:moveTo>
                  <a:cubicBezTo>
                    <a:pt x="158539" y="514212"/>
                    <a:pt x="202034" y="526177"/>
                    <a:pt x="246277" y="525573"/>
                  </a:cubicBezTo>
                  <a:cubicBezTo>
                    <a:pt x="312958" y="528390"/>
                    <a:pt x="376302" y="496106"/>
                    <a:pt x="413123" y="440479"/>
                  </a:cubicBezTo>
                  <a:cubicBezTo>
                    <a:pt x="417669" y="434310"/>
                    <a:pt x="421753" y="427772"/>
                    <a:pt x="425205" y="420930"/>
                  </a:cubicBezTo>
                  <a:lnTo>
                    <a:pt x="425205" y="499125"/>
                  </a:lnTo>
                  <a:cubicBezTo>
                    <a:pt x="425205" y="535347"/>
                    <a:pt x="417726" y="565820"/>
                    <a:pt x="402192" y="589969"/>
                  </a:cubicBezTo>
                  <a:cubicBezTo>
                    <a:pt x="387809" y="614019"/>
                    <a:pt x="366579" y="633234"/>
                    <a:pt x="341207" y="645165"/>
                  </a:cubicBezTo>
                  <a:cubicBezTo>
                    <a:pt x="314972" y="657521"/>
                    <a:pt x="286263" y="663811"/>
                    <a:pt x="257209" y="663564"/>
                  </a:cubicBezTo>
                  <a:cubicBezTo>
                    <a:pt x="223494" y="663943"/>
                    <a:pt x="190297" y="655204"/>
                    <a:pt x="161128" y="638265"/>
                  </a:cubicBezTo>
                  <a:cubicBezTo>
                    <a:pt x="132247" y="620413"/>
                    <a:pt x="107968" y="595983"/>
                    <a:pt x="90362" y="566970"/>
                  </a:cubicBezTo>
                  <a:lnTo>
                    <a:pt x="15569" y="626766"/>
                  </a:lnTo>
                  <a:cubicBezTo>
                    <a:pt x="46925" y="684164"/>
                    <a:pt x="99970" y="726619"/>
                    <a:pt x="162854" y="744633"/>
                  </a:cubicBezTo>
                  <a:cubicBezTo>
                    <a:pt x="241099" y="767654"/>
                    <a:pt x="325040" y="761732"/>
                    <a:pt x="399315" y="727959"/>
                  </a:cubicBezTo>
                  <a:cubicBezTo>
                    <a:pt x="440049" y="708313"/>
                    <a:pt x="474051" y="677115"/>
                    <a:pt x="497122" y="638265"/>
                  </a:cubicBezTo>
                  <a:cubicBezTo>
                    <a:pt x="521286" y="598593"/>
                    <a:pt x="533368" y="550296"/>
                    <a:pt x="533368" y="493950"/>
                  </a:cubicBezTo>
                  <a:lnTo>
                    <a:pt x="533368" y="10984"/>
                  </a:lnTo>
                  <a:lnTo>
                    <a:pt x="425205" y="10984"/>
                  </a:lnTo>
                  <a:lnTo>
                    <a:pt x="425205" y="104127"/>
                  </a:lnTo>
                  <a:cubicBezTo>
                    <a:pt x="421753" y="97285"/>
                    <a:pt x="417669" y="90748"/>
                    <a:pt x="413123" y="84579"/>
                  </a:cubicBezTo>
                  <a:cubicBezTo>
                    <a:pt x="396036" y="59125"/>
                    <a:pt x="373138" y="38053"/>
                    <a:pt x="346385" y="23058"/>
                  </a:cubicBezTo>
                  <a:cubicBezTo>
                    <a:pt x="315490" y="7137"/>
                    <a:pt x="281027" y="-774"/>
                    <a:pt x="246277" y="60"/>
                  </a:cubicBezTo>
                  <a:cubicBezTo>
                    <a:pt x="212908" y="-21"/>
                    <a:pt x="179827" y="6631"/>
                    <a:pt x="149046" y="19608"/>
                  </a:cubicBezTo>
                  <a:cubicBezTo>
                    <a:pt x="119302" y="32453"/>
                    <a:pt x="92491" y="51237"/>
                    <a:pt x="70226" y="74804"/>
                  </a:cubicBezTo>
                  <a:cubicBezTo>
                    <a:pt x="47845" y="99079"/>
                    <a:pt x="30297" y="127367"/>
                    <a:pt x="18446" y="158174"/>
                  </a:cubicBezTo>
                  <a:cubicBezTo>
                    <a:pt x="6019" y="191648"/>
                    <a:pt x="-253" y="227106"/>
                    <a:pt x="35" y="262816"/>
                  </a:cubicBezTo>
                  <a:cubicBezTo>
                    <a:pt x="-713" y="309727"/>
                    <a:pt x="10564" y="356052"/>
                    <a:pt x="32829" y="397357"/>
                  </a:cubicBezTo>
                  <a:cubicBezTo>
                    <a:pt x="53541" y="435695"/>
                    <a:pt x="83861" y="467991"/>
                    <a:pt x="120855" y="491076"/>
                  </a:cubicBezTo>
                  <a:close/>
                  <a:moveTo>
                    <a:pt x="130060" y="175997"/>
                  </a:moveTo>
                  <a:cubicBezTo>
                    <a:pt x="143063" y="151619"/>
                    <a:pt x="162567" y="131317"/>
                    <a:pt x="186442" y="117351"/>
                  </a:cubicBezTo>
                  <a:cubicBezTo>
                    <a:pt x="237417" y="88995"/>
                    <a:pt x="299438" y="88995"/>
                    <a:pt x="350412" y="117351"/>
                  </a:cubicBezTo>
                  <a:cubicBezTo>
                    <a:pt x="374001" y="131634"/>
                    <a:pt x="393448" y="151855"/>
                    <a:pt x="406795" y="175997"/>
                  </a:cubicBezTo>
                  <a:cubicBezTo>
                    <a:pt x="421006" y="202704"/>
                    <a:pt x="428082" y="232585"/>
                    <a:pt x="427507" y="262816"/>
                  </a:cubicBezTo>
                  <a:cubicBezTo>
                    <a:pt x="428024" y="292674"/>
                    <a:pt x="420890" y="322164"/>
                    <a:pt x="406795" y="348485"/>
                  </a:cubicBezTo>
                  <a:cubicBezTo>
                    <a:pt x="393448" y="372628"/>
                    <a:pt x="374001" y="392849"/>
                    <a:pt x="350412" y="407131"/>
                  </a:cubicBezTo>
                  <a:cubicBezTo>
                    <a:pt x="299438" y="435488"/>
                    <a:pt x="237417" y="435488"/>
                    <a:pt x="186442" y="407131"/>
                  </a:cubicBezTo>
                  <a:cubicBezTo>
                    <a:pt x="162567" y="393166"/>
                    <a:pt x="143063" y="372864"/>
                    <a:pt x="130060" y="348485"/>
                  </a:cubicBezTo>
                  <a:cubicBezTo>
                    <a:pt x="115964" y="322164"/>
                    <a:pt x="108830" y="292674"/>
                    <a:pt x="109348" y="262816"/>
                  </a:cubicBezTo>
                  <a:cubicBezTo>
                    <a:pt x="108773" y="232585"/>
                    <a:pt x="115850" y="202704"/>
                    <a:pt x="130060" y="175997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5" name="Forma libre 44">
              <a:extLst>
                <a:ext uri="{FF2B5EF4-FFF2-40B4-BE49-F238E27FC236}">
                  <a16:creationId xmlns:a16="http://schemas.microsoft.com/office/drawing/2014/main" id="{69DC3046-2271-1251-2AB8-26FCA864C068}"/>
                </a:ext>
              </a:extLst>
            </p:cNvPr>
            <p:cNvSpPr/>
            <p:nvPr userDrawn="1"/>
          </p:nvSpPr>
          <p:spPr>
            <a:xfrm>
              <a:off x="8785282" y="5097036"/>
              <a:ext cx="552319" cy="734223"/>
            </a:xfrm>
            <a:custGeom>
              <a:avLst/>
              <a:gdLst>
                <a:gd name="connsiteX0" fmla="*/ 84574 w 552319"/>
                <a:gd name="connsiteY0" fmla="*/ 734224 h 734223"/>
                <a:gd name="connsiteX1" fmla="*/ 202517 w 552319"/>
                <a:gd name="connsiteY1" fmla="*/ 734224 h 734223"/>
                <a:gd name="connsiteX2" fmla="*/ 552319 w 552319"/>
                <a:gd name="connsiteY2" fmla="*/ 0 h 734223"/>
                <a:gd name="connsiteX3" fmla="*/ 434951 w 552319"/>
                <a:gd name="connsiteY3" fmla="*/ 0 h 734223"/>
                <a:gd name="connsiteX4" fmla="*/ 308378 w 552319"/>
                <a:gd name="connsiteY4" fmla="*/ 261607 h 734223"/>
                <a:gd name="connsiteX5" fmla="*/ 276735 w 552319"/>
                <a:gd name="connsiteY5" fmla="*/ 330027 h 734223"/>
                <a:gd name="connsiteX6" fmla="*/ 245091 w 552319"/>
                <a:gd name="connsiteY6" fmla="*/ 260457 h 734223"/>
                <a:gd name="connsiteX7" fmla="*/ 121970 w 552319"/>
                <a:gd name="connsiteY7" fmla="*/ 0 h 734223"/>
                <a:gd name="connsiteX8" fmla="*/ 0 w 552319"/>
                <a:gd name="connsiteY8" fmla="*/ 0 h 734223"/>
                <a:gd name="connsiteX9" fmla="*/ 220928 w 552319"/>
                <a:gd name="connsiteY9" fmla="*/ 449044 h 7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319" h="734223">
                  <a:moveTo>
                    <a:pt x="84574" y="734224"/>
                  </a:moveTo>
                  <a:lnTo>
                    <a:pt x="202517" y="734224"/>
                  </a:lnTo>
                  <a:lnTo>
                    <a:pt x="552319" y="0"/>
                  </a:lnTo>
                  <a:lnTo>
                    <a:pt x="434951" y="0"/>
                  </a:lnTo>
                  <a:lnTo>
                    <a:pt x="308378" y="261607"/>
                  </a:lnTo>
                  <a:cubicBezTo>
                    <a:pt x="300323" y="278281"/>
                    <a:pt x="289968" y="301279"/>
                    <a:pt x="276735" y="330027"/>
                  </a:cubicBezTo>
                  <a:lnTo>
                    <a:pt x="245091" y="260457"/>
                  </a:lnTo>
                  <a:lnTo>
                    <a:pt x="121970" y="0"/>
                  </a:lnTo>
                  <a:lnTo>
                    <a:pt x="0" y="0"/>
                  </a:lnTo>
                  <a:lnTo>
                    <a:pt x="220928" y="449044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6" name="Forma libre 45">
              <a:extLst>
                <a:ext uri="{FF2B5EF4-FFF2-40B4-BE49-F238E27FC236}">
                  <a16:creationId xmlns:a16="http://schemas.microsoft.com/office/drawing/2014/main" id="{1AF17029-6698-25A4-D185-34C23D77EFC7}"/>
                </a:ext>
              </a:extLst>
            </p:cNvPr>
            <p:cNvSpPr/>
            <p:nvPr userDrawn="1"/>
          </p:nvSpPr>
          <p:spPr>
            <a:xfrm>
              <a:off x="4699847" y="5777789"/>
              <a:ext cx="636317" cy="762971"/>
            </a:xfrm>
            <a:custGeom>
              <a:avLst/>
              <a:gdLst>
                <a:gd name="connsiteX0" fmla="*/ 524128 w 636317"/>
                <a:gd name="connsiteY0" fmla="*/ 475492 h 762971"/>
                <a:gd name="connsiteX1" fmla="*/ 524128 w 636317"/>
                <a:gd name="connsiteY1" fmla="*/ 573235 h 762971"/>
                <a:gd name="connsiteX2" fmla="*/ 466595 w 636317"/>
                <a:gd name="connsiteY2" fmla="*/ 493891 h 762971"/>
                <a:gd name="connsiteX3" fmla="*/ 101259 w 636317"/>
                <a:gd name="connsiteY3" fmla="*/ 0 h 762971"/>
                <a:gd name="connsiteX4" fmla="*/ 0 w 636317"/>
                <a:gd name="connsiteY4" fmla="*/ 0 h 762971"/>
                <a:gd name="connsiteX5" fmla="*/ 0 w 636317"/>
                <a:gd name="connsiteY5" fmla="*/ 762972 h 762971"/>
                <a:gd name="connsiteX6" fmla="*/ 112190 w 636317"/>
                <a:gd name="connsiteY6" fmla="*/ 762972 h 762971"/>
                <a:gd name="connsiteX7" fmla="*/ 112190 w 636317"/>
                <a:gd name="connsiteY7" fmla="*/ 189737 h 762971"/>
                <a:gd name="connsiteX8" fmla="*/ 169723 w 636317"/>
                <a:gd name="connsiteY8" fmla="*/ 269081 h 762971"/>
                <a:gd name="connsiteX9" fmla="*/ 535059 w 636317"/>
                <a:gd name="connsiteY9" fmla="*/ 762972 h 762971"/>
                <a:gd name="connsiteX10" fmla="*/ 636318 w 636317"/>
                <a:gd name="connsiteY10" fmla="*/ 762972 h 762971"/>
                <a:gd name="connsiteX11" fmla="*/ 636318 w 636317"/>
                <a:gd name="connsiteY11" fmla="*/ 0 h 762971"/>
                <a:gd name="connsiteX12" fmla="*/ 524128 w 636317"/>
                <a:gd name="connsiteY12" fmla="*/ 0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6317" h="762971">
                  <a:moveTo>
                    <a:pt x="524128" y="475492"/>
                  </a:moveTo>
                  <a:lnTo>
                    <a:pt x="524128" y="573235"/>
                  </a:lnTo>
                  <a:lnTo>
                    <a:pt x="466595" y="493891"/>
                  </a:lnTo>
                  <a:lnTo>
                    <a:pt x="101259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lnTo>
                    <a:pt x="112190" y="189737"/>
                  </a:lnTo>
                  <a:cubicBezTo>
                    <a:pt x="135778" y="223084"/>
                    <a:pt x="155340" y="249533"/>
                    <a:pt x="169723" y="269081"/>
                  </a:cubicBezTo>
                  <a:lnTo>
                    <a:pt x="535059" y="762972"/>
                  </a:lnTo>
                  <a:lnTo>
                    <a:pt x="636318" y="762972"/>
                  </a:lnTo>
                  <a:lnTo>
                    <a:pt x="636318" y="0"/>
                  </a:lnTo>
                  <a:lnTo>
                    <a:pt x="524128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7" name="Forma libre 46">
              <a:extLst>
                <a:ext uri="{FF2B5EF4-FFF2-40B4-BE49-F238E27FC236}">
                  <a16:creationId xmlns:a16="http://schemas.microsoft.com/office/drawing/2014/main" id="{340263F7-C7A4-BE85-BED8-1A2AFACC5C0E}"/>
                </a:ext>
              </a:extLst>
            </p:cNvPr>
            <p:cNvSpPr/>
            <p:nvPr userDrawn="1"/>
          </p:nvSpPr>
          <p:spPr>
            <a:xfrm>
              <a:off x="5423005" y="5976119"/>
              <a:ext cx="521901" cy="576752"/>
            </a:xfrm>
            <a:custGeom>
              <a:avLst/>
              <a:gdLst>
                <a:gd name="connsiteX0" fmla="*/ 397590 w 521901"/>
                <a:gd name="connsiteY0" fmla="*/ 35678 h 576752"/>
                <a:gd name="connsiteX1" fmla="*/ 265838 w 521901"/>
                <a:gd name="connsiteY1" fmla="*/ 31 h 576752"/>
                <a:gd name="connsiteX2" fmla="*/ 158251 w 521901"/>
                <a:gd name="connsiteY2" fmla="*/ 20154 h 576752"/>
                <a:gd name="connsiteX3" fmla="*/ 74253 w 521901"/>
                <a:gd name="connsiteY3" fmla="*/ 78800 h 576752"/>
                <a:gd name="connsiteX4" fmla="*/ 19021 w 521901"/>
                <a:gd name="connsiteY4" fmla="*/ 169644 h 576752"/>
                <a:gd name="connsiteX5" fmla="*/ 35 w 521901"/>
                <a:gd name="connsiteY5" fmla="*/ 288086 h 576752"/>
                <a:gd name="connsiteX6" fmla="*/ 34555 w 521901"/>
                <a:gd name="connsiteY6" fmla="*/ 438725 h 576752"/>
                <a:gd name="connsiteX7" fmla="*/ 130635 w 521901"/>
                <a:gd name="connsiteY7" fmla="*/ 539918 h 576752"/>
                <a:gd name="connsiteX8" fmla="*/ 271592 w 521901"/>
                <a:gd name="connsiteY8" fmla="*/ 576715 h 576752"/>
                <a:gd name="connsiteX9" fmla="*/ 364796 w 521901"/>
                <a:gd name="connsiteY9" fmla="*/ 562916 h 576752"/>
                <a:gd name="connsiteX10" fmla="*/ 447644 w 521901"/>
                <a:gd name="connsiteY10" fmla="*/ 518070 h 576752"/>
                <a:gd name="connsiteX11" fmla="*/ 512081 w 521901"/>
                <a:gd name="connsiteY11" fmla="*/ 438150 h 576752"/>
                <a:gd name="connsiteX12" fmla="*/ 429233 w 521901"/>
                <a:gd name="connsiteY12" fmla="*/ 386979 h 576752"/>
                <a:gd name="connsiteX13" fmla="*/ 387809 w 521901"/>
                <a:gd name="connsiteY13" fmla="*/ 442175 h 576752"/>
                <a:gd name="connsiteX14" fmla="*/ 334303 w 521901"/>
                <a:gd name="connsiteY14" fmla="*/ 472648 h 576752"/>
                <a:gd name="connsiteX15" fmla="*/ 271592 w 521901"/>
                <a:gd name="connsiteY15" fmla="*/ 481847 h 576752"/>
                <a:gd name="connsiteX16" fmla="*/ 187593 w 521901"/>
                <a:gd name="connsiteY16" fmla="*/ 459999 h 576752"/>
                <a:gd name="connsiteX17" fmla="*/ 128909 w 521901"/>
                <a:gd name="connsiteY17" fmla="*/ 395028 h 576752"/>
                <a:gd name="connsiteX18" fmla="*/ 108773 w 521901"/>
                <a:gd name="connsiteY18" fmla="*/ 312809 h 576752"/>
                <a:gd name="connsiteX19" fmla="*/ 520711 w 521901"/>
                <a:gd name="connsiteY19" fmla="*/ 312809 h 576752"/>
                <a:gd name="connsiteX20" fmla="*/ 521861 w 521901"/>
                <a:gd name="connsiteY20" fmla="*/ 297860 h 576752"/>
                <a:gd name="connsiteX21" fmla="*/ 521861 w 521901"/>
                <a:gd name="connsiteY21" fmla="*/ 283486 h 576752"/>
                <a:gd name="connsiteX22" fmla="*/ 489067 w 521901"/>
                <a:gd name="connsiteY22" fmla="*/ 134571 h 576752"/>
                <a:gd name="connsiteX23" fmla="*/ 397590 w 521901"/>
                <a:gd name="connsiteY23" fmla="*/ 35678 h 576752"/>
                <a:gd name="connsiteX24" fmla="*/ 149621 w 521901"/>
                <a:gd name="connsiteY24" fmla="*/ 141471 h 576752"/>
                <a:gd name="connsiteX25" fmla="*/ 199675 w 521901"/>
                <a:gd name="connsiteY25" fmla="*/ 102948 h 576752"/>
                <a:gd name="connsiteX26" fmla="*/ 264688 w 521901"/>
                <a:gd name="connsiteY26" fmla="*/ 90874 h 576752"/>
                <a:gd name="connsiteX27" fmla="*/ 372275 w 521901"/>
                <a:gd name="connsiteY27" fmla="*/ 138596 h 576752"/>
                <a:gd name="connsiteX28" fmla="*/ 410822 w 521901"/>
                <a:gd name="connsiteY28" fmla="*/ 233464 h 576752"/>
                <a:gd name="connsiteX29" fmla="*/ 112225 w 521901"/>
                <a:gd name="connsiteY29" fmla="*/ 233464 h 576752"/>
                <a:gd name="connsiteX30" fmla="*/ 118553 w 521901"/>
                <a:gd name="connsiteY30" fmla="*/ 203566 h 576752"/>
                <a:gd name="connsiteX31" fmla="*/ 149621 w 521901"/>
                <a:gd name="connsiteY31" fmla="*/ 141471 h 57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901" h="576752">
                  <a:moveTo>
                    <a:pt x="397590" y="35678"/>
                  </a:moveTo>
                  <a:cubicBezTo>
                    <a:pt x="357898" y="11656"/>
                    <a:pt x="312233" y="-700"/>
                    <a:pt x="265838" y="31"/>
                  </a:cubicBezTo>
                  <a:cubicBezTo>
                    <a:pt x="229011" y="-291"/>
                    <a:pt x="192472" y="6545"/>
                    <a:pt x="158251" y="20154"/>
                  </a:cubicBezTo>
                  <a:cubicBezTo>
                    <a:pt x="126447" y="33602"/>
                    <a:pt x="97830" y="53582"/>
                    <a:pt x="74253" y="78800"/>
                  </a:cubicBezTo>
                  <a:cubicBezTo>
                    <a:pt x="49669" y="104874"/>
                    <a:pt x="30850" y="135825"/>
                    <a:pt x="19021" y="169644"/>
                  </a:cubicBezTo>
                  <a:cubicBezTo>
                    <a:pt x="5886" y="207729"/>
                    <a:pt x="-535" y="247804"/>
                    <a:pt x="35" y="288086"/>
                  </a:cubicBezTo>
                  <a:cubicBezTo>
                    <a:pt x="35" y="345007"/>
                    <a:pt x="11541" y="395603"/>
                    <a:pt x="34555" y="438725"/>
                  </a:cubicBezTo>
                  <a:cubicBezTo>
                    <a:pt x="56682" y="480628"/>
                    <a:pt x="89925" y="515638"/>
                    <a:pt x="130635" y="539918"/>
                  </a:cubicBezTo>
                  <a:cubicBezTo>
                    <a:pt x="173377" y="564814"/>
                    <a:pt x="222125" y="577538"/>
                    <a:pt x="271592" y="576715"/>
                  </a:cubicBezTo>
                  <a:cubicBezTo>
                    <a:pt x="303172" y="576721"/>
                    <a:pt x="334574" y="572070"/>
                    <a:pt x="364796" y="562916"/>
                  </a:cubicBezTo>
                  <a:cubicBezTo>
                    <a:pt x="395075" y="553516"/>
                    <a:pt x="423221" y="538279"/>
                    <a:pt x="447644" y="518070"/>
                  </a:cubicBezTo>
                  <a:cubicBezTo>
                    <a:pt x="473982" y="495738"/>
                    <a:pt x="495851" y="468623"/>
                    <a:pt x="512081" y="438150"/>
                  </a:cubicBezTo>
                  <a:lnTo>
                    <a:pt x="429233" y="386979"/>
                  </a:lnTo>
                  <a:cubicBezTo>
                    <a:pt x="418952" y="407775"/>
                    <a:pt x="404908" y="426490"/>
                    <a:pt x="387809" y="442175"/>
                  </a:cubicBezTo>
                  <a:cubicBezTo>
                    <a:pt x="372350" y="456031"/>
                    <a:pt x="354112" y="466421"/>
                    <a:pt x="334303" y="472648"/>
                  </a:cubicBezTo>
                  <a:cubicBezTo>
                    <a:pt x="313954" y="478719"/>
                    <a:pt x="292828" y="481818"/>
                    <a:pt x="271592" y="481847"/>
                  </a:cubicBezTo>
                  <a:cubicBezTo>
                    <a:pt x="242135" y="482267"/>
                    <a:pt x="213109" y="474718"/>
                    <a:pt x="187593" y="459999"/>
                  </a:cubicBezTo>
                  <a:cubicBezTo>
                    <a:pt x="162031" y="444624"/>
                    <a:pt x="141607" y="422011"/>
                    <a:pt x="128909" y="395028"/>
                  </a:cubicBezTo>
                  <a:cubicBezTo>
                    <a:pt x="117104" y="369126"/>
                    <a:pt x="110269" y="341235"/>
                    <a:pt x="108773" y="312809"/>
                  </a:cubicBezTo>
                  <a:lnTo>
                    <a:pt x="520711" y="312809"/>
                  </a:lnTo>
                  <a:cubicBezTo>
                    <a:pt x="521649" y="307881"/>
                    <a:pt x="522034" y="302868"/>
                    <a:pt x="521861" y="297860"/>
                  </a:cubicBezTo>
                  <a:lnTo>
                    <a:pt x="521861" y="283486"/>
                  </a:lnTo>
                  <a:cubicBezTo>
                    <a:pt x="521861" y="226565"/>
                    <a:pt x="510930" y="177118"/>
                    <a:pt x="489067" y="134571"/>
                  </a:cubicBezTo>
                  <a:cubicBezTo>
                    <a:pt x="468223" y="93853"/>
                    <a:pt x="436574" y="59642"/>
                    <a:pt x="397590" y="35678"/>
                  </a:cubicBezTo>
                  <a:close/>
                  <a:moveTo>
                    <a:pt x="149621" y="141471"/>
                  </a:moveTo>
                  <a:cubicBezTo>
                    <a:pt x="162779" y="124607"/>
                    <a:pt x="179999" y="111354"/>
                    <a:pt x="199675" y="102948"/>
                  </a:cubicBezTo>
                  <a:cubicBezTo>
                    <a:pt x="220347" y="94704"/>
                    <a:pt x="242434" y="90598"/>
                    <a:pt x="264688" y="90874"/>
                  </a:cubicBezTo>
                  <a:cubicBezTo>
                    <a:pt x="305945" y="89615"/>
                    <a:pt x="345533" y="107174"/>
                    <a:pt x="372275" y="138596"/>
                  </a:cubicBezTo>
                  <a:cubicBezTo>
                    <a:pt x="392412" y="161594"/>
                    <a:pt x="405069" y="193217"/>
                    <a:pt x="410822" y="233464"/>
                  </a:cubicBezTo>
                  <a:lnTo>
                    <a:pt x="112225" y="233464"/>
                  </a:lnTo>
                  <a:cubicBezTo>
                    <a:pt x="113606" y="223356"/>
                    <a:pt x="115717" y="213364"/>
                    <a:pt x="118553" y="203566"/>
                  </a:cubicBezTo>
                  <a:cubicBezTo>
                    <a:pt x="124899" y="181097"/>
                    <a:pt x="135439" y="160025"/>
                    <a:pt x="149621" y="14147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8" name="Forma libre 47">
              <a:extLst>
                <a:ext uri="{FF2B5EF4-FFF2-40B4-BE49-F238E27FC236}">
                  <a16:creationId xmlns:a16="http://schemas.microsoft.com/office/drawing/2014/main" id="{4EDA7C73-5DEA-A761-9BC9-50A34732A8D2}"/>
                </a:ext>
              </a:extLst>
            </p:cNvPr>
            <p:cNvSpPr/>
            <p:nvPr userDrawn="1"/>
          </p:nvSpPr>
          <p:spPr>
            <a:xfrm>
              <a:off x="5948318" y="5805387"/>
              <a:ext cx="337719" cy="735373"/>
            </a:xfrm>
            <a:custGeom>
              <a:avLst/>
              <a:gdLst>
                <a:gd name="connsiteX0" fmla="*/ 209996 w 337719"/>
                <a:gd name="connsiteY0" fmla="*/ 0 h 735373"/>
                <a:gd name="connsiteX1" fmla="*/ 102409 w 337719"/>
                <a:gd name="connsiteY1" fmla="*/ 64971 h 735373"/>
                <a:gd name="connsiteX2" fmla="*/ 102409 w 337719"/>
                <a:gd name="connsiteY2" fmla="*/ 181687 h 735373"/>
                <a:gd name="connsiteX3" fmla="*/ 0 w 337719"/>
                <a:gd name="connsiteY3" fmla="*/ 181687 h 735373"/>
                <a:gd name="connsiteX4" fmla="*/ 0 w 337719"/>
                <a:gd name="connsiteY4" fmla="*/ 271381 h 735373"/>
                <a:gd name="connsiteX5" fmla="*/ 102409 w 337719"/>
                <a:gd name="connsiteY5" fmla="*/ 271381 h 735373"/>
                <a:gd name="connsiteX6" fmla="*/ 102409 w 337719"/>
                <a:gd name="connsiteY6" fmla="*/ 564036 h 735373"/>
                <a:gd name="connsiteX7" fmla="*/ 121395 w 337719"/>
                <a:gd name="connsiteY7" fmla="*/ 653730 h 735373"/>
                <a:gd name="connsiteX8" fmla="*/ 177777 w 337719"/>
                <a:gd name="connsiteY8" fmla="*/ 714100 h 735373"/>
                <a:gd name="connsiteX9" fmla="*/ 269255 w 337719"/>
                <a:gd name="connsiteY9" fmla="*/ 735374 h 735373"/>
                <a:gd name="connsiteX10" fmla="*/ 337720 w 337719"/>
                <a:gd name="connsiteY10" fmla="*/ 735374 h 735373"/>
                <a:gd name="connsiteX11" fmla="*/ 337720 w 337719"/>
                <a:gd name="connsiteY11" fmla="*/ 641655 h 735373"/>
                <a:gd name="connsiteX12" fmla="*/ 281337 w 337719"/>
                <a:gd name="connsiteY12" fmla="*/ 641655 h 735373"/>
                <a:gd name="connsiteX13" fmla="*/ 227256 w 337719"/>
                <a:gd name="connsiteY13" fmla="*/ 619807 h 735373"/>
                <a:gd name="connsiteX14" fmla="*/ 209996 w 337719"/>
                <a:gd name="connsiteY14" fmla="*/ 556561 h 735373"/>
                <a:gd name="connsiteX15" fmla="*/ 209996 w 337719"/>
                <a:gd name="connsiteY15" fmla="*/ 271381 h 735373"/>
                <a:gd name="connsiteX16" fmla="*/ 337720 w 337719"/>
                <a:gd name="connsiteY16" fmla="*/ 271381 h 735373"/>
                <a:gd name="connsiteX17" fmla="*/ 337720 w 337719"/>
                <a:gd name="connsiteY17" fmla="*/ 181687 h 735373"/>
                <a:gd name="connsiteX18" fmla="*/ 209996 w 337719"/>
                <a:gd name="connsiteY18" fmla="*/ 181687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719" h="735373">
                  <a:moveTo>
                    <a:pt x="209996" y="0"/>
                  </a:moveTo>
                  <a:lnTo>
                    <a:pt x="102409" y="64971"/>
                  </a:lnTo>
                  <a:lnTo>
                    <a:pt x="102409" y="181687"/>
                  </a:lnTo>
                  <a:lnTo>
                    <a:pt x="0" y="181687"/>
                  </a:lnTo>
                  <a:lnTo>
                    <a:pt x="0" y="271381"/>
                  </a:lnTo>
                  <a:lnTo>
                    <a:pt x="102409" y="271381"/>
                  </a:lnTo>
                  <a:lnTo>
                    <a:pt x="102409" y="564036"/>
                  </a:lnTo>
                  <a:cubicBezTo>
                    <a:pt x="101891" y="594980"/>
                    <a:pt x="108381" y="625643"/>
                    <a:pt x="121395" y="653730"/>
                  </a:cubicBezTo>
                  <a:cubicBezTo>
                    <a:pt x="133672" y="679074"/>
                    <a:pt x="153326" y="700112"/>
                    <a:pt x="177777" y="714100"/>
                  </a:cubicBezTo>
                  <a:cubicBezTo>
                    <a:pt x="201942" y="727899"/>
                    <a:pt x="232434" y="735374"/>
                    <a:pt x="269255" y="735374"/>
                  </a:cubicBezTo>
                  <a:lnTo>
                    <a:pt x="337720" y="735374"/>
                  </a:lnTo>
                  <a:lnTo>
                    <a:pt x="337720" y="641655"/>
                  </a:lnTo>
                  <a:lnTo>
                    <a:pt x="281337" y="641655"/>
                  </a:lnTo>
                  <a:cubicBezTo>
                    <a:pt x="256598" y="641655"/>
                    <a:pt x="238187" y="634181"/>
                    <a:pt x="227256" y="619807"/>
                  </a:cubicBezTo>
                  <a:cubicBezTo>
                    <a:pt x="216325" y="605433"/>
                    <a:pt x="209996" y="584159"/>
                    <a:pt x="209996" y="556561"/>
                  </a:cubicBezTo>
                  <a:lnTo>
                    <a:pt x="209996" y="271381"/>
                  </a:lnTo>
                  <a:lnTo>
                    <a:pt x="337720" y="271381"/>
                  </a:lnTo>
                  <a:lnTo>
                    <a:pt x="337720" y="181687"/>
                  </a:lnTo>
                  <a:lnTo>
                    <a:pt x="209996" y="181687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9" name="Forma libre 48">
              <a:extLst>
                <a:ext uri="{FF2B5EF4-FFF2-40B4-BE49-F238E27FC236}">
                  <a16:creationId xmlns:a16="http://schemas.microsoft.com/office/drawing/2014/main" id="{15716AFE-18B0-5AD6-252B-B9AD00E239E8}"/>
                </a:ext>
              </a:extLst>
            </p:cNvPr>
            <p:cNvSpPr/>
            <p:nvPr userDrawn="1"/>
          </p:nvSpPr>
          <p:spPr>
            <a:xfrm>
              <a:off x="6318257" y="5987074"/>
              <a:ext cx="802588" cy="553686"/>
            </a:xfrm>
            <a:custGeom>
              <a:avLst/>
              <a:gdLst>
                <a:gd name="connsiteX0" fmla="*/ 602948 w 802588"/>
                <a:gd name="connsiteY0" fmla="*/ 297829 h 553686"/>
                <a:gd name="connsiteX1" fmla="*/ 589140 w 802588"/>
                <a:gd name="connsiteY1" fmla="*/ 344976 h 553686"/>
                <a:gd name="connsiteX2" fmla="*/ 574757 w 802588"/>
                <a:gd name="connsiteY2" fmla="*/ 396722 h 553686"/>
                <a:gd name="connsiteX3" fmla="*/ 543114 w 802588"/>
                <a:gd name="connsiteY3" fmla="*/ 298404 h 553686"/>
                <a:gd name="connsiteX4" fmla="*/ 448184 w 802588"/>
                <a:gd name="connsiteY4" fmla="*/ 0 h 553686"/>
                <a:gd name="connsiteX5" fmla="*/ 355555 w 802588"/>
                <a:gd name="connsiteY5" fmla="*/ 0 h 553686"/>
                <a:gd name="connsiteX6" fmla="*/ 261776 w 802588"/>
                <a:gd name="connsiteY6" fmla="*/ 297829 h 553686"/>
                <a:gd name="connsiteX7" fmla="*/ 247393 w 802588"/>
                <a:gd name="connsiteY7" fmla="*/ 346126 h 553686"/>
                <a:gd name="connsiteX8" fmla="*/ 231284 w 802588"/>
                <a:gd name="connsiteY8" fmla="*/ 397872 h 553686"/>
                <a:gd name="connsiteX9" fmla="*/ 216325 w 802588"/>
                <a:gd name="connsiteY9" fmla="*/ 346126 h 553686"/>
                <a:gd name="connsiteX10" fmla="*/ 201942 w 802588"/>
                <a:gd name="connsiteY10" fmla="*/ 297829 h 553686"/>
                <a:gd name="connsiteX11" fmla="*/ 113916 w 802588"/>
                <a:gd name="connsiteY11" fmla="*/ 0 h 553686"/>
                <a:gd name="connsiteX12" fmla="*/ 0 w 802588"/>
                <a:gd name="connsiteY12" fmla="*/ 0 h 553686"/>
                <a:gd name="connsiteX13" fmla="*/ 176052 w 802588"/>
                <a:gd name="connsiteY13" fmla="*/ 553686 h 553686"/>
                <a:gd name="connsiteX14" fmla="*/ 277310 w 802588"/>
                <a:gd name="connsiteY14" fmla="*/ 553686 h 553686"/>
                <a:gd name="connsiteX15" fmla="*/ 371089 w 802588"/>
                <a:gd name="connsiteY15" fmla="*/ 256432 h 553686"/>
                <a:gd name="connsiteX16" fmla="*/ 400431 w 802588"/>
                <a:gd name="connsiteY16" fmla="*/ 159264 h 553686"/>
                <a:gd name="connsiteX17" fmla="*/ 432074 w 802588"/>
                <a:gd name="connsiteY17" fmla="*/ 256432 h 553686"/>
                <a:gd name="connsiteX18" fmla="*/ 525854 w 802588"/>
                <a:gd name="connsiteY18" fmla="*/ 553686 h 553686"/>
                <a:gd name="connsiteX19" fmla="*/ 628263 w 802588"/>
                <a:gd name="connsiteY19" fmla="*/ 553686 h 553686"/>
                <a:gd name="connsiteX20" fmla="*/ 802589 w 802588"/>
                <a:gd name="connsiteY20" fmla="*/ 0 h 553686"/>
                <a:gd name="connsiteX21" fmla="*/ 691550 w 802588"/>
                <a:gd name="connsiteY21" fmla="*/ 0 h 55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2588" h="553686">
                  <a:moveTo>
                    <a:pt x="602948" y="297829"/>
                  </a:moveTo>
                  <a:cubicBezTo>
                    <a:pt x="597770" y="313353"/>
                    <a:pt x="593168" y="329452"/>
                    <a:pt x="589140" y="344976"/>
                  </a:cubicBezTo>
                  <a:cubicBezTo>
                    <a:pt x="585113" y="360500"/>
                    <a:pt x="579935" y="377749"/>
                    <a:pt x="574757" y="396722"/>
                  </a:cubicBezTo>
                  <a:lnTo>
                    <a:pt x="543114" y="298404"/>
                  </a:lnTo>
                  <a:lnTo>
                    <a:pt x="448184" y="0"/>
                  </a:lnTo>
                  <a:lnTo>
                    <a:pt x="355555" y="0"/>
                  </a:lnTo>
                  <a:lnTo>
                    <a:pt x="261776" y="297829"/>
                  </a:lnTo>
                  <a:cubicBezTo>
                    <a:pt x="256598" y="314503"/>
                    <a:pt x="251995" y="330602"/>
                    <a:pt x="247393" y="346126"/>
                  </a:cubicBezTo>
                  <a:cubicBezTo>
                    <a:pt x="242790" y="361650"/>
                    <a:pt x="237037" y="378899"/>
                    <a:pt x="231284" y="397872"/>
                  </a:cubicBezTo>
                  <a:cubicBezTo>
                    <a:pt x="225530" y="378899"/>
                    <a:pt x="220352" y="361650"/>
                    <a:pt x="216325" y="346126"/>
                  </a:cubicBezTo>
                  <a:cubicBezTo>
                    <a:pt x="212297" y="330602"/>
                    <a:pt x="207120" y="314503"/>
                    <a:pt x="201942" y="297829"/>
                  </a:cubicBezTo>
                  <a:lnTo>
                    <a:pt x="113916" y="0"/>
                  </a:lnTo>
                  <a:lnTo>
                    <a:pt x="0" y="0"/>
                  </a:lnTo>
                  <a:lnTo>
                    <a:pt x="176052" y="553686"/>
                  </a:lnTo>
                  <a:lnTo>
                    <a:pt x="277310" y="553686"/>
                  </a:lnTo>
                  <a:lnTo>
                    <a:pt x="371089" y="256432"/>
                  </a:lnTo>
                  <a:cubicBezTo>
                    <a:pt x="379144" y="232284"/>
                    <a:pt x="388925" y="200086"/>
                    <a:pt x="400431" y="159264"/>
                  </a:cubicBezTo>
                  <a:cubicBezTo>
                    <a:pt x="414239" y="200086"/>
                    <a:pt x="424595" y="232284"/>
                    <a:pt x="432074" y="256432"/>
                  </a:cubicBezTo>
                  <a:lnTo>
                    <a:pt x="525854" y="553686"/>
                  </a:lnTo>
                  <a:lnTo>
                    <a:pt x="628263" y="553686"/>
                  </a:lnTo>
                  <a:lnTo>
                    <a:pt x="802589" y="0"/>
                  </a:lnTo>
                  <a:lnTo>
                    <a:pt x="691550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0" name="Forma libre 49">
              <a:extLst>
                <a:ext uri="{FF2B5EF4-FFF2-40B4-BE49-F238E27FC236}">
                  <a16:creationId xmlns:a16="http://schemas.microsoft.com/office/drawing/2014/main" id="{A61DE57A-7F64-BEE4-3A28-D1177BFE6DAC}"/>
                </a:ext>
              </a:extLst>
            </p:cNvPr>
            <p:cNvSpPr/>
            <p:nvPr userDrawn="1"/>
          </p:nvSpPr>
          <p:spPr>
            <a:xfrm>
              <a:off x="7121367" y="5976093"/>
              <a:ext cx="561603" cy="576767"/>
            </a:xfrm>
            <a:custGeom>
              <a:avLst/>
              <a:gdLst>
                <a:gd name="connsiteX0" fmla="*/ 425224 w 561603"/>
                <a:gd name="connsiteY0" fmla="*/ 36279 h 576767"/>
                <a:gd name="connsiteX1" fmla="*/ 280240 w 561603"/>
                <a:gd name="connsiteY1" fmla="*/ 57 h 576767"/>
                <a:gd name="connsiteX2" fmla="*/ 169201 w 561603"/>
                <a:gd name="connsiteY2" fmla="*/ 20755 h 576767"/>
                <a:gd name="connsiteX3" fmla="*/ 79449 w 561603"/>
                <a:gd name="connsiteY3" fmla="*/ 80551 h 576767"/>
                <a:gd name="connsiteX4" fmla="*/ 20766 w 561603"/>
                <a:gd name="connsiteY4" fmla="*/ 171970 h 576767"/>
                <a:gd name="connsiteX5" fmla="*/ 53 w 561603"/>
                <a:gd name="connsiteY5" fmla="*/ 288112 h 576767"/>
                <a:gd name="connsiteX6" fmla="*/ 36299 w 561603"/>
                <a:gd name="connsiteY6" fmla="*/ 438176 h 576767"/>
                <a:gd name="connsiteX7" fmla="*/ 136982 w 561603"/>
                <a:gd name="connsiteY7" fmla="*/ 539944 h 576767"/>
                <a:gd name="connsiteX8" fmla="*/ 281391 w 561603"/>
                <a:gd name="connsiteY8" fmla="*/ 576742 h 576767"/>
                <a:gd name="connsiteX9" fmla="*/ 392430 w 561603"/>
                <a:gd name="connsiteY9" fmla="*/ 555468 h 576767"/>
                <a:gd name="connsiteX10" fmla="*/ 481607 w 561603"/>
                <a:gd name="connsiteY10" fmla="*/ 495672 h 576767"/>
                <a:gd name="connsiteX11" fmla="*/ 540866 w 561603"/>
                <a:gd name="connsiteY11" fmla="*/ 404829 h 576767"/>
                <a:gd name="connsiteX12" fmla="*/ 561578 w 561603"/>
                <a:gd name="connsiteY12" fmla="*/ 288112 h 576767"/>
                <a:gd name="connsiteX13" fmla="*/ 524757 w 561603"/>
                <a:gd name="connsiteY13" fmla="*/ 136897 h 576767"/>
                <a:gd name="connsiteX14" fmla="*/ 425224 w 561603"/>
                <a:gd name="connsiteY14" fmla="*/ 36279 h 576767"/>
                <a:gd name="connsiteX15" fmla="*/ 439607 w 561603"/>
                <a:gd name="connsiteY15" fmla="*/ 368606 h 576767"/>
                <a:gd name="connsiteX16" fmla="*/ 403362 w 561603"/>
                <a:gd name="connsiteY16" fmla="*/ 428977 h 576767"/>
                <a:gd name="connsiteX17" fmla="*/ 348705 w 561603"/>
                <a:gd name="connsiteY17" fmla="*/ 466349 h 576767"/>
                <a:gd name="connsiteX18" fmla="*/ 280240 w 561603"/>
                <a:gd name="connsiteY18" fmla="*/ 479574 h 576767"/>
                <a:gd name="connsiteX19" fmla="*/ 193365 w 561603"/>
                <a:gd name="connsiteY19" fmla="*/ 456575 h 576767"/>
                <a:gd name="connsiteX20" fmla="*/ 132380 w 561603"/>
                <a:gd name="connsiteY20" fmla="*/ 391030 h 576767"/>
                <a:gd name="connsiteX21" fmla="*/ 109942 w 561603"/>
                <a:gd name="connsiteY21" fmla="*/ 288112 h 576767"/>
                <a:gd name="connsiteX22" fmla="*/ 122599 w 561603"/>
                <a:gd name="connsiteY22" fmla="*/ 207042 h 576767"/>
                <a:gd name="connsiteX23" fmla="*/ 158270 w 561603"/>
                <a:gd name="connsiteY23" fmla="*/ 147247 h 576767"/>
                <a:gd name="connsiteX24" fmla="*/ 212351 w 561603"/>
                <a:gd name="connsiteY24" fmla="*/ 109874 h 576767"/>
                <a:gd name="connsiteX25" fmla="*/ 280240 w 561603"/>
                <a:gd name="connsiteY25" fmla="*/ 97225 h 576767"/>
                <a:gd name="connsiteX26" fmla="*/ 368842 w 561603"/>
                <a:gd name="connsiteY26" fmla="*/ 120223 h 576767"/>
                <a:gd name="connsiteX27" fmla="*/ 429827 w 561603"/>
                <a:gd name="connsiteY27" fmla="*/ 185194 h 576767"/>
                <a:gd name="connsiteX28" fmla="*/ 452265 w 561603"/>
                <a:gd name="connsiteY28" fmla="*/ 288112 h 576767"/>
                <a:gd name="connsiteX29" fmla="*/ 439607 w 561603"/>
                <a:gd name="connsiteY29" fmla="*/ 368606 h 57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1603" h="576767">
                  <a:moveTo>
                    <a:pt x="425224" y="36279"/>
                  </a:moveTo>
                  <a:cubicBezTo>
                    <a:pt x="380975" y="11550"/>
                    <a:pt x="330927" y="-955"/>
                    <a:pt x="280240" y="57"/>
                  </a:cubicBezTo>
                  <a:cubicBezTo>
                    <a:pt x="242228" y="-357"/>
                    <a:pt x="204509" y="6675"/>
                    <a:pt x="169201" y="20755"/>
                  </a:cubicBezTo>
                  <a:cubicBezTo>
                    <a:pt x="135487" y="34301"/>
                    <a:pt x="104931" y="54661"/>
                    <a:pt x="79449" y="80551"/>
                  </a:cubicBezTo>
                  <a:cubicBezTo>
                    <a:pt x="53674" y="106562"/>
                    <a:pt x="33682" y="137714"/>
                    <a:pt x="20766" y="171970"/>
                  </a:cubicBezTo>
                  <a:cubicBezTo>
                    <a:pt x="6578" y="209026"/>
                    <a:pt x="-447" y="248440"/>
                    <a:pt x="53" y="288112"/>
                  </a:cubicBezTo>
                  <a:cubicBezTo>
                    <a:pt x="-925" y="340410"/>
                    <a:pt x="11554" y="392082"/>
                    <a:pt x="36299" y="438176"/>
                  </a:cubicBezTo>
                  <a:cubicBezTo>
                    <a:pt x="59819" y="480735"/>
                    <a:pt x="94667" y="515963"/>
                    <a:pt x="136982" y="539944"/>
                  </a:cubicBezTo>
                  <a:cubicBezTo>
                    <a:pt x="181030" y="564725"/>
                    <a:pt x="230848" y="577420"/>
                    <a:pt x="281391" y="576742"/>
                  </a:cubicBezTo>
                  <a:cubicBezTo>
                    <a:pt x="319432" y="576914"/>
                    <a:pt x="357145" y="569687"/>
                    <a:pt x="392430" y="555468"/>
                  </a:cubicBezTo>
                  <a:cubicBezTo>
                    <a:pt x="425857" y="541692"/>
                    <a:pt x="456183" y="521362"/>
                    <a:pt x="481607" y="495672"/>
                  </a:cubicBezTo>
                  <a:cubicBezTo>
                    <a:pt x="507612" y="469960"/>
                    <a:pt x="527817" y="438987"/>
                    <a:pt x="540866" y="404829"/>
                  </a:cubicBezTo>
                  <a:cubicBezTo>
                    <a:pt x="555059" y="367571"/>
                    <a:pt x="562084" y="327974"/>
                    <a:pt x="561578" y="288112"/>
                  </a:cubicBezTo>
                  <a:cubicBezTo>
                    <a:pt x="561578" y="230616"/>
                    <a:pt x="549496" y="180019"/>
                    <a:pt x="524757" y="136897"/>
                  </a:cubicBezTo>
                  <a:cubicBezTo>
                    <a:pt x="501628" y="94730"/>
                    <a:pt x="467149" y="59876"/>
                    <a:pt x="425224" y="36279"/>
                  </a:cubicBezTo>
                  <a:close/>
                  <a:moveTo>
                    <a:pt x="439607" y="368606"/>
                  </a:moveTo>
                  <a:cubicBezTo>
                    <a:pt x="431489" y="390857"/>
                    <a:pt x="419183" y="411349"/>
                    <a:pt x="403362" y="428977"/>
                  </a:cubicBezTo>
                  <a:cubicBezTo>
                    <a:pt x="388115" y="445300"/>
                    <a:pt x="369451" y="458058"/>
                    <a:pt x="348705" y="466349"/>
                  </a:cubicBezTo>
                  <a:cubicBezTo>
                    <a:pt x="326986" y="475244"/>
                    <a:pt x="303714" y="479740"/>
                    <a:pt x="280240" y="479574"/>
                  </a:cubicBezTo>
                  <a:cubicBezTo>
                    <a:pt x="249713" y="480080"/>
                    <a:pt x="219640" y="472122"/>
                    <a:pt x="193365" y="456575"/>
                  </a:cubicBezTo>
                  <a:cubicBezTo>
                    <a:pt x="167228" y="440953"/>
                    <a:pt x="146073" y="418220"/>
                    <a:pt x="132380" y="391030"/>
                  </a:cubicBezTo>
                  <a:cubicBezTo>
                    <a:pt x="116702" y="359033"/>
                    <a:pt x="109004" y="323725"/>
                    <a:pt x="109942" y="288112"/>
                  </a:cubicBezTo>
                  <a:cubicBezTo>
                    <a:pt x="109614" y="260571"/>
                    <a:pt x="113889" y="233174"/>
                    <a:pt x="122599" y="207042"/>
                  </a:cubicBezTo>
                  <a:cubicBezTo>
                    <a:pt x="130429" y="184952"/>
                    <a:pt x="142552" y="164633"/>
                    <a:pt x="158270" y="147247"/>
                  </a:cubicBezTo>
                  <a:cubicBezTo>
                    <a:pt x="173096" y="130705"/>
                    <a:pt x="191628" y="117895"/>
                    <a:pt x="212351" y="109874"/>
                  </a:cubicBezTo>
                  <a:cubicBezTo>
                    <a:pt x="233943" y="101278"/>
                    <a:pt x="257003" y="96984"/>
                    <a:pt x="280240" y="97225"/>
                  </a:cubicBezTo>
                  <a:cubicBezTo>
                    <a:pt x="311343" y="96483"/>
                    <a:pt x="342031" y="104452"/>
                    <a:pt x="368842" y="120223"/>
                  </a:cubicBezTo>
                  <a:cubicBezTo>
                    <a:pt x="395082" y="135460"/>
                    <a:pt x="416289" y="158050"/>
                    <a:pt x="429827" y="185194"/>
                  </a:cubicBezTo>
                  <a:cubicBezTo>
                    <a:pt x="444785" y="213942"/>
                    <a:pt x="452265" y="247865"/>
                    <a:pt x="452265" y="288112"/>
                  </a:cubicBezTo>
                  <a:cubicBezTo>
                    <a:pt x="452696" y="315468"/>
                    <a:pt x="448416" y="342699"/>
                    <a:pt x="439607" y="368606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1" name="Forma libre 50">
              <a:extLst>
                <a:ext uri="{FF2B5EF4-FFF2-40B4-BE49-F238E27FC236}">
                  <a16:creationId xmlns:a16="http://schemas.microsoft.com/office/drawing/2014/main" id="{D0EE7BEB-FAC3-3187-D065-38CACBDD6A9E}"/>
                </a:ext>
              </a:extLst>
            </p:cNvPr>
            <p:cNvSpPr/>
            <p:nvPr userDrawn="1"/>
          </p:nvSpPr>
          <p:spPr>
            <a:xfrm>
              <a:off x="7753711" y="5976140"/>
              <a:ext cx="288816" cy="564621"/>
            </a:xfrm>
            <a:custGeom>
              <a:avLst/>
              <a:gdLst>
                <a:gd name="connsiteX0" fmla="*/ 169148 w 288816"/>
                <a:gd name="connsiteY0" fmla="*/ 25309 h 564621"/>
                <a:gd name="connsiteX1" fmla="*/ 106436 w 288816"/>
                <a:gd name="connsiteY1" fmla="*/ 101778 h 564621"/>
                <a:gd name="connsiteX2" fmla="*/ 106436 w 288816"/>
                <a:gd name="connsiteY2" fmla="*/ 10935 h 564621"/>
                <a:gd name="connsiteX3" fmla="*/ 0 w 288816"/>
                <a:gd name="connsiteY3" fmla="*/ 10935 h 564621"/>
                <a:gd name="connsiteX4" fmla="*/ 0 w 288816"/>
                <a:gd name="connsiteY4" fmla="*/ 564621 h 564621"/>
                <a:gd name="connsiteX5" fmla="*/ 106436 w 288816"/>
                <a:gd name="connsiteY5" fmla="*/ 564621 h 564621"/>
                <a:gd name="connsiteX6" fmla="*/ 106436 w 288816"/>
                <a:gd name="connsiteY6" fmla="*/ 269092 h 564621"/>
                <a:gd name="connsiteX7" fmla="*/ 142682 w 288816"/>
                <a:gd name="connsiteY7" fmla="*/ 155825 h 564621"/>
                <a:gd name="connsiteX8" fmla="*/ 234160 w 288816"/>
                <a:gd name="connsiteY8" fmla="*/ 113277 h 564621"/>
                <a:gd name="connsiteX9" fmla="*/ 288817 w 288816"/>
                <a:gd name="connsiteY9" fmla="*/ 113277 h 564621"/>
                <a:gd name="connsiteX10" fmla="*/ 288817 w 288816"/>
                <a:gd name="connsiteY10" fmla="*/ 10 h 564621"/>
                <a:gd name="connsiteX11" fmla="*/ 257174 w 288816"/>
                <a:gd name="connsiteY11" fmla="*/ 10 h 564621"/>
                <a:gd name="connsiteX12" fmla="*/ 169148 w 288816"/>
                <a:gd name="connsiteY12" fmla="*/ 25309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16" h="564621">
                  <a:moveTo>
                    <a:pt x="169148" y="25309"/>
                  </a:moveTo>
                  <a:cubicBezTo>
                    <a:pt x="143833" y="41982"/>
                    <a:pt x="122546" y="67281"/>
                    <a:pt x="106436" y="101778"/>
                  </a:cubicBezTo>
                  <a:lnTo>
                    <a:pt x="106436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6436" y="564621"/>
                  </a:lnTo>
                  <a:lnTo>
                    <a:pt x="106436" y="269092"/>
                  </a:lnTo>
                  <a:cubicBezTo>
                    <a:pt x="106436" y="221945"/>
                    <a:pt x="118518" y="184573"/>
                    <a:pt x="142682" y="155825"/>
                  </a:cubicBezTo>
                  <a:cubicBezTo>
                    <a:pt x="165051" y="128393"/>
                    <a:pt x="198760" y="112720"/>
                    <a:pt x="234160" y="113277"/>
                  </a:cubicBezTo>
                  <a:lnTo>
                    <a:pt x="288817" y="113277"/>
                  </a:lnTo>
                  <a:lnTo>
                    <a:pt x="288817" y="10"/>
                  </a:lnTo>
                  <a:lnTo>
                    <a:pt x="257174" y="10"/>
                  </a:lnTo>
                  <a:cubicBezTo>
                    <a:pt x="225985" y="-346"/>
                    <a:pt x="195383" y="8451"/>
                    <a:pt x="169148" y="25309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42" name="Forma libre 51">
              <a:extLst>
                <a:ext uri="{FF2B5EF4-FFF2-40B4-BE49-F238E27FC236}">
                  <a16:creationId xmlns:a16="http://schemas.microsoft.com/office/drawing/2014/main" id="{5464DF0A-EF65-E467-E9AC-062D74A58C2C}"/>
                </a:ext>
              </a:extLst>
            </p:cNvPr>
            <p:cNvSpPr/>
            <p:nvPr userDrawn="1"/>
          </p:nvSpPr>
          <p:spPr>
            <a:xfrm>
              <a:off x="8092581" y="5777789"/>
              <a:ext cx="474073" cy="762971"/>
            </a:xfrm>
            <a:custGeom>
              <a:avLst/>
              <a:gdLst>
                <a:gd name="connsiteX0" fmla="*/ 465444 w 474073"/>
                <a:gd name="connsiteY0" fmla="*/ 209285 h 762971"/>
                <a:gd name="connsiteX1" fmla="*/ 333118 w 474073"/>
                <a:gd name="connsiteY1" fmla="*/ 209285 h 762971"/>
                <a:gd name="connsiteX2" fmla="*/ 107587 w 474073"/>
                <a:gd name="connsiteY2" fmla="*/ 458818 h 762971"/>
                <a:gd name="connsiteX3" fmla="*/ 107587 w 474073"/>
                <a:gd name="connsiteY3" fmla="*/ 0 h 762971"/>
                <a:gd name="connsiteX4" fmla="*/ 0 w 474073"/>
                <a:gd name="connsiteY4" fmla="*/ 0 h 762971"/>
                <a:gd name="connsiteX5" fmla="*/ 0 w 474073"/>
                <a:gd name="connsiteY5" fmla="*/ 762972 h 762971"/>
                <a:gd name="connsiteX6" fmla="*/ 107587 w 474073"/>
                <a:gd name="connsiteY6" fmla="*/ 762972 h 762971"/>
                <a:gd name="connsiteX7" fmla="*/ 107587 w 474073"/>
                <a:gd name="connsiteY7" fmla="*/ 485841 h 762971"/>
                <a:gd name="connsiteX8" fmla="*/ 342323 w 474073"/>
                <a:gd name="connsiteY8" fmla="*/ 762972 h 762971"/>
                <a:gd name="connsiteX9" fmla="*/ 474074 w 474073"/>
                <a:gd name="connsiteY9" fmla="*/ 762972 h 762971"/>
                <a:gd name="connsiteX10" fmla="*/ 221503 w 474073"/>
                <a:gd name="connsiteY10" fmla="*/ 470317 h 762971"/>
                <a:gd name="connsiteX11" fmla="*/ 465444 w 474073"/>
                <a:gd name="connsiteY11" fmla="*/ 209285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4073" h="762971">
                  <a:moveTo>
                    <a:pt x="465444" y="209285"/>
                  </a:moveTo>
                  <a:lnTo>
                    <a:pt x="333118" y="209285"/>
                  </a:lnTo>
                  <a:lnTo>
                    <a:pt x="107587" y="458818"/>
                  </a:lnTo>
                  <a:lnTo>
                    <a:pt x="10758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07587" y="762972"/>
                  </a:lnTo>
                  <a:lnTo>
                    <a:pt x="107587" y="485841"/>
                  </a:lnTo>
                  <a:lnTo>
                    <a:pt x="342323" y="762972"/>
                  </a:lnTo>
                  <a:lnTo>
                    <a:pt x="474074" y="762972"/>
                  </a:lnTo>
                  <a:lnTo>
                    <a:pt x="221503" y="470317"/>
                  </a:lnTo>
                  <a:lnTo>
                    <a:pt x="465444" y="209285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3" name="Forma libre 52">
              <a:extLst>
                <a:ext uri="{FF2B5EF4-FFF2-40B4-BE49-F238E27FC236}">
                  <a16:creationId xmlns:a16="http://schemas.microsoft.com/office/drawing/2014/main" id="{59A3EA93-E888-A281-4E10-CB3FF1AD253E}"/>
                </a:ext>
              </a:extLst>
            </p:cNvPr>
            <p:cNvSpPr/>
            <p:nvPr userDrawn="1"/>
          </p:nvSpPr>
          <p:spPr>
            <a:xfrm>
              <a:off x="8542492" y="5976149"/>
              <a:ext cx="464347" cy="576742"/>
            </a:xfrm>
            <a:custGeom>
              <a:avLst/>
              <a:gdLst>
                <a:gd name="connsiteX0" fmla="*/ 422293 w 464347"/>
                <a:gd name="connsiteY0" fmla="*/ 309904 h 576742"/>
                <a:gd name="connsiteX1" fmla="*/ 292844 w 464347"/>
                <a:gd name="connsiteY1" fmla="*/ 248383 h 576742"/>
                <a:gd name="connsiteX2" fmla="*/ 238763 w 464347"/>
                <a:gd name="connsiteY2" fmla="*/ 235734 h 576742"/>
                <a:gd name="connsiteX3" fmla="*/ 180654 w 464347"/>
                <a:gd name="connsiteY3" fmla="*/ 216761 h 576742"/>
                <a:gd name="connsiteX4" fmla="*/ 140381 w 464347"/>
                <a:gd name="connsiteY4" fmla="*/ 193187 h 576742"/>
                <a:gd name="connsiteX5" fmla="*/ 125422 w 464347"/>
                <a:gd name="connsiteY5" fmla="*/ 155815 h 576742"/>
                <a:gd name="connsiteX6" fmla="*/ 154189 w 464347"/>
                <a:gd name="connsiteY6" fmla="*/ 109818 h 576742"/>
                <a:gd name="connsiteX7" fmla="*/ 229557 w 464347"/>
                <a:gd name="connsiteY7" fmla="*/ 91419 h 576742"/>
                <a:gd name="connsiteX8" fmla="*/ 315282 w 464347"/>
                <a:gd name="connsiteY8" fmla="*/ 112693 h 576742"/>
                <a:gd name="connsiteX9" fmla="*/ 368213 w 464347"/>
                <a:gd name="connsiteY9" fmla="*/ 185138 h 576742"/>
                <a:gd name="connsiteX10" fmla="*/ 457389 w 464347"/>
                <a:gd name="connsiteY10" fmla="*/ 152940 h 576742"/>
                <a:gd name="connsiteX11" fmla="*/ 410787 w 464347"/>
                <a:gd name="connsiteY11" fmla="*/ 68996 h 576742"/>
                <a:gd name="connsiteX12" fmla="*/ 331966 w 464347"/>
                <a:gd name="connsiteY12" fmla="*/ 17825 h 576742"/>
                <a:gd name="connsiteX13" fmla="*/ 120244 w 464347"/>
                <a:gd name="connsiteY13" fmla="*/ 20124 h 576742"/>
                <a:gd name="connsiteX14" fmla="*/ 46027 w 464347"/>
                <a:gd name="connsiteY14" fmla="*/ 75895 h 576742"/>
                <a:gd name="connsiteX15" fmla="*/ 19561 w 464347"/>
                <a:gd name="connsiteY15" fmla="*/ 156965 h 576742"/>
                <a:gd name="connsiteX16" fmla="*/ 59834 w 464347"/>
                <a:gd name="connsiteY16" fmla="*/ 259883 h 576742"/>
                <a:gd name="connsiteX17" fmla="*/ 189284 w 464347"/>
                <a:gd name="connsiteY17" fmla="*/ 323703 h 576742"/>
                <a:gd name="connsiteX18" fmla="*/ 245091 w 464347"/>
                <a:gd name="connsiteY18" fmla="*/ 338077 h 576742"/>
                <a:gd name="connsiteX19" fmla="*/ 331966 w 464347"/>
                <a:gd name="connsiteY19" fmla="*/ 367975 h 576742"/>
                <a:gd name="connsiteX20" fmla="*/ 359583 w 464347"/>
                <a:gd name="connsiteY20" fmla="*/ 415122 h 576742"/>
                <a:gd name="connsiteX21" fmla="*/ 326788 w 464347"/>
                <a:gd name="connsiteY21" fmla="*/ 465718 h 576742"/>
                <a:gd name="connsiteX22" fmla="*/ 236461 w 464347"/>
                <a:gd name="connsiteY22" fmla="*/ 485842 h 576742"/>
                <a:gd name="connsiteX23" fmla="*/ 173175 w 464347"/>
                <a:gd name="connsiteY23" fmla="*/ 474918 h 576742"/>
                <a:gd name="connsiteX24" fmla="*/ 120244 w 464347"/>
                <a:gd name="connsiteY24" fmla="*/ 442145 h 576742"/>
                <a:gd name="connsiteX25" fmla="*/ 86875 w 464347"/>
                <a:gd name="connsiteY25" fmla="*/ 385799 h 576742"/>
                <a:gd name="connsiteX26" fmla="*/ 0 w 464347"/>
                <a:gd name="connsiteY26" fmla="*/ 423746 h 576742"/>
                <a:gd name="connsiteX27" fmla="*/ 135778 w 464347"/>
                <a:gd name="connsiteY27" fmla="*/ 560012 h 576742"/>
                <a:gd name="connsiteX28" fmla="*/ 236461 w 464347"/>
                <a:gd name="connsiteY28" fmla="*/ 576686 h 576742"/>
                <a:gd name="connsiteX29" fmla="*/ 357281 w 464347"/>
                <a:gd name="connsiteY29" fmla="*/ 555412 h 576742"/>
                <a:gd name="connsiteX30" fmla="*/ 436102 w 464347"/>
                <a:gd name="connsiteY30" fmla="*/ 496766 h 576742"/>
                <a:gd name="connsiteX31" fmla="*/ 464293 w 464347"/>
                <a:gd name="connsiteY31" fmla="*/ 412247 h 576742"/>
                <a:gd name="connsiteX32" fmla="*/ 422293 w 464347"/>
                <a:gd name="connsiteY32" fmla="*/ 309904 h 57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7" h="576742">
                  <a:moveTo>
                    <a:pt x="422293" y="309904"/>
                  </a:moveTo>
                  <a:cubicBezTo>
                    <a:pt x="394103" y="283456"/>
                    <a:pt x="350953" y="263332"/>
                    <a:pt x="292844" y="248383"/>
                  </a:cubicBezTo>
                  <a:lnTo>
                    <a:pt x="238763" y="235734"/>
                  </a:lnTo>
                  <a:cubicBezTo>
                    <a:pt x="219086" y="230439"/>
                    <a:pt x="199698" y="224109"/>
                    <a:pt x="180654" y="216761"/>
                  </a:cubicBezTo>
                  <a:cubicBezTo>
                    <a:pt x="165926" y="211431"/>
                    <a:pt x="152233" y="203439"/>
                    <a:pt x="140381" y="193187"/>
                  </a:cubicBezTo>
                  <a:cubicBezTo>
                    <a:pt x="130198" y="183499"/>
                    <a:pt x="124732" y="169855"/>
                    <a:pt x="125422" y="155815"/>
                  </a:cubicBezTo>
                  <a:cubicBezTo>
                    <a:pt x="125422" y="136841"/>
                    <a:pt x="134627" y="121892"/>
                    <a:pt x="154189" y="109818"/>
                  </a:cubicBezTo>
                  <a:cubicBezTo>
                    <a:pt x="173750" y="97744"/>
                    <a:pt x="198490" y="91419"/>
                    <a:pt x="229557" y="91419"/>
                  </a:cubicBezTo>
                  <a:cubicBezTo>
                    <a:pt x="259475" y="91011"/>
                    <a:pt x="288989" y="98342"/>
                    <a:pt x="315282" y="112693"/>
                  </a:cubicBezTo>
                  <a:cubicBezTo>
                    <a:pt x="340596" y="127067"/>
                    <a:pt x="357856" y="151215"/>
                    <a:pt x="368213" y="185138"/>
                  </a:cubicBezTo>
                  <a:lnTo>
                    <a:pt x="457389" y="152940"/>
                  </a:lnTo>
                  <a:cubicBezTo>
                    <a:pt x="449392" y="121392"/>
                    <a:pt x="433340" y="92460"/>
                    <a:pt x="410787" y="68996"/>
                  </a:cubicBezTo>
                  <a:cubicBezTo>
                    <a:pt x="388637" y="46342"/>
                    <a:pt x="361711" y="28869"/>
                    <a:pt x="331966" y="17825"/>
                  </a:cubicBezTo>
                  <a:cubicBezTo>
                    <a:pt x="263387" y="-6709"/>
                    <a:pt x="188306" y="-5893"/>
                    <a:pt x="120244" y="20124"/>
                  </a:cubicBezTo>
                  <a:cubicBezTo>
                    <a:pt x="91075" y="31957"/>
                    <a:pt x="65473" y="51178"/>
                    <a:pt x="46027" y="75895"/>
                  </a:cubicBezTo>
                  <a:cubicBezTo>
                    <a:pt x="28363" y="99193"/>
                    <a:pt x="19043" y="127745"/>
                    <a:pt x="19561" y="156965"/>
                  </a:cubicBezTo>
                  <a:cubicBezTo>
                    <a:pt x="18468" y="195309"/>
                    <a:pt x="33024" y="232451"/>
                    <a:pt x="59834" y="259883"/>
                  </a:cubicBezTo>
                  <a:cubicBezTo>
                    <a:pt x="86702" y="287866"/>
                    <a:pt x="129852" y="309139"/>
                    <a:pt x="189284" y="323703"/>
                  </a:cubicBezTo>
                  <a:lnTo>
                    <a:pt x="245091" y="338077"/>
                  </a:lnTo>
                  <a:cubicBezTo>
                    <a:pt x="284214" y="346702"/>
                    <a:pt x="312980" y="356476"/>
                    <a:pt x="331966" y="367975"/>
                  </a:cubicBezTo>
                  <a:cubicBezTo>
                    <a:pt x="349284" y="377261"/>
                    <a:pt x="359985" y="395470"/>
                    <a:pt x="359583" y="415122"/>
                  </a:cubicBezTo>
                  <a:cubicBezTo>
                    <a:pt x="359583" y="435820"/>
                    <a:pt x="348651" y="452494"/>
                    <a:pt x="326788" y="465718"/>
                  </a:cubicBezTo>
                  <a:cubicBezTo>
                    <a:pt x="304926" y="478942"/>
                    <a:pt x="275008" y="485842"/>
                    <a:pt x="236461" y="485842"/>
                  </a:cubicBezTo>
                  <a:cubicBezTo>
                    <a:pt x="214886" y="486009"/>
                    <a:pt x="193427" y="482306"/>
                    <a:pt x="173175" y="474918"/>
                  </a:cubicBezTo>
                  <a:cubicBezTo>
                    <a:pt x="153211" y="468334"/>
                    <a:pt x="135030" y="457105"/>
                    <a:pt x="120244" y="442145"/>
                  </a:cubicBezTo>
                  <a:cubicBezTo>
                    <a:pt x="104883" y="426230"/>
                    <a:pt x="93434" y="406929"/>
                    <a:pt x="86875" y="385799"/>
                  </a:cubicBezTo>
                  <a:lnTo>
                    <a:pt x="0" y="423746"/>
                  </a:lnTo>
                  <a:cubicBezTo>
                    <a:pt x="20941" y="488188"/>
                    <a:pt x="71398" y="538790"/>
                    <a:pt x="135778" y="560012"/>
                  </a:cubicBezTo>
                  <a:cubicBezTo>
                    <a:pt x="168170" y="571172"/>
                    <a:pt x="202229" y="576806"/>
                    <a:pt x="236461" y="576686"/>
                  </a:cubicBezTo>
                  <a:cubicBezTo>
                    <a:pt x="277712" y="577468"/>
                    <a:pt x="318734" y="570240"/>
                    <a:pt x="357281" y="555412"/>
                  </a:cubicBezTo>
                  <a:cubicBezTo>
                    <a:pt x="388349" y="543286"/>
                    <a:pt x="415562" y="523030"/>
                    <a:pt x="436102" y="496766"/>
                  </a:cubicBezTo>
                  <a:cubicBezTo>
                    <a:pt x="454800" y="472589"/>
                    <a:pt x="464753" y="442795"/>
                    <a:pt x="464293" y="412247"/>
                  </a:cubicBezTo>
                  <a:cubicBezTo>
                    <a:pt x="465386" y="373731"/>
                    <a:pt x="450140" y="336548"/>
                    <a:pt x="422293" y="309904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40672969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9CEEF4A-7598-08FC-4508-B7EB08BD0A5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719755" y="1138517"/>
            <a:ext cx="8065026" cy="5170803"/>
          </a:xfrm>
          <a:prstGeom prst="roundRect">
            <a:avLst>
              <a:gd name="adj" fmla="val 1974"/>
            </a:avLst>
          </a:prstGeo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on the icon to add an image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6CDA7D8-C2DA-A45E-2DDF-74ED780836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6800" y="1137600"/>
            <a:ext cx="3006000" cy="5173200"/>
          </a:xfrm>
          <a:prstGeom prst="rect">
            <a:avLst/>
          </a:prstGeom>
        </p:spPr>
        <p:txBody>
          <a:bodyPr lIns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Title Placeholder 3">
            <a:extLst>
              <a:ext uri="{FF2B5EF4-FFF2-40B4-BE49-F238E27FC236}">
                <a16:creationId xmlns:a16="http://schemas.microsoft.com/office/drawing/2014/main" id="{BE109376-59E9-6362-A224-5CECA97D7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97" y="177981"/>
            <a:ext cx="9666643" cy="60792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3" name="Conector recto 17">
            <a:extLst>
              <a:ext uri="{FF2B5EF4-FFF2-40B4-BE49-F238E27FC236}">
                <a16:creationId xmlns:a16="http://schemas.microsoft.com/office/drawing/2014/main" id="{EAC7A349-3853-3992-49FC-0C550E882F3B}"/>
              </a:ext>
            </a:extLst>
          </p:cNvPr>
          <p:cNvCxnSpPr>
            <a:cxnSpLocks/>
          </p:cNvCxnSpPr>
          <p:nvPr userDrawn="1"/>
        </p:nvCxnSpPr>
        <p:spPr>
          <a:xfrm>
            <a:off x="405372" y="789690"/>
            <a:ext cx="1138022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áfico 8">
            <a:extLst>
              <a:ext uri="{FF2B5EF4-FFF2-40B4-BE49-F238E27FC236}">
                <a16:creationId xmlns:a16="http://schemas.microsoft.com/office/drawing/2014/main" id="{49C7A05A-6F90-0C05-D9F6-D8FE74F083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2792" y="297773"/>
            <a:ext cx="1503685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1079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9CEEF4A-7598-08FC-4508-B7EB08BD0A5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359857" y="1138517"/>
            <a:ext cx="6424924" cy="5170803"/>
          </a:xfrm>
          <a:prstGeom prst="roundRect">
            <a:avLst>
              <a:gd name="adj" fmla="val 1974"/>
            </a:avLst>
          </a:prstGeo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on the icon to add an image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6CDA7D8-C2DA-A45E-2DDF-74ED780836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6800" y="1137600"/>
            <a:ext cx="4491020" cy="5173200"/>
          </a:xfrm>
          <a:prstGeom prst="rect">
            <a:avLst/>
          </a:prstGeom>
        </p:spPr>
        <p:txBody>
          <a:bodyPr lIns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Title Placeholder 3">
            <a:extLst>
              <a:ext uri="{FF2B5EF4-FFF2-40B4-BE49-F238E27FC236}">
                <a16:creationId xmlns:a16="http://schemas.microsoft.com/office/drawing/2014/main" id="{BE109376-59E9-6362-A224-5CECA97D7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97" y="177981"/>
            <a:ext cx="9666643" cy="60792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3" name="Conector recto 17">
            <a:extLst>
              <a:ext uri="{FF2B5EF4-FFF2-40B4-BE49-F238E27FC236}">
                <a16:creationId xmlns:a16="http://schemas.microsoft.com/office/drawing/2014/main" id="{EAC7A349-3853-3992-49FC-0C550E882F3B}"/>
              </a:ext>
            </a:extLst>
          </p:cNvPr>
          <p:cNvCxnSpPr>
            <a:cxnSpLocks/>
          </p:cNvCxnSpPr>
          <p:nvPr userDrawn="1"/>
        </p:nvCxnSpPr>
        <p:spPr>
          <a:xfrm>
            <a:off x="405372" y="789690"/>
            <a:ext cx="1138022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áfico 8">
            <a:extLst>
              <a:ext uri="{FF2B5EF4-FFF2-40B4-BE49-F238E27FC236}">
                <a16:creationId xmlns:a16="http://schemas.microsoft.com/office/drawing/2014/main" id="{57FF669D-5ECC-0A56-D031-3ADC762068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2792" y="297773"/>
            <a:ext cx="1503685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33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9 Marcador de texto">
            <a:extLst>
              <a:ext uri="{FF2B5EF4-FFF2-40B4-BE49-F238E27FC236}">
                <a16:creationId xmlns:a16="http://schemas.microsoft.com/office/drawing/2014/main" id="{C5730698-EE2F-48E6-829A-0F1E5E6BE09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3156" y="6454774"/>
            <a:ext cx="4515526" cy="403225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kumimoji="0" lang="en-GB" sz="800" b="0" i="1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1pPr>
            <a:lvl2pPr>
              <a:defRPr>
                <a:solidFill>
                  <a:srgbClr val="6B882B"/>
                </a:solidFill>
              </a:defRPr>
            </a:lvl2pPr>
            <a:lvl3pPr>
              <a:defRPr>
                <a:solidFill>
                  <a:srgbClr val="6B882B"/>
                </a:solidFill>
              </a:defRPr>
            </a:lvl3pPr>
            <a:lvl4pPr>
              <a:defRPr>
                <a:solidFill>
                  <a:srgbClr val="6B882B"/>
                </a:solidFill>
              </a:defRPr>
            </a:lvl4pPr>
            <a:lvl5pPr>
              <a:defRPr>
                <a:solidFill>
                  <a:srgbClr val="6B882B"/>
                </a:solidFill>
              </a:defRPr>
            </a:lvl5pPr>
          </a:lstStyle>
          <a:p>
            <a:pPr lvl="0"/>
            <a:r>
              <a:rPr lang="es-ES" dirty="0"/>
              <a:t>* </a:t>
            </a:r>
            <a:r>
              <a:rPr lang="es-ES" dirty="0" err="1"/>
              <a:t>Click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clarification</a:t>
            </a:r>
            <a:r>
              <a:rPr lang="es-ES" dirty="0"/>
              <a:t> </a:t>
            </a:r>
            <a:r>
              <a:rPr lang="es-ES" dirty="0" err="1"/>
              <a:t>footer</a:t>
            </a:r>
            <a:endParaRPr lang="en-GB" dirty="0"/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2DB61EA2-395B-CDBE-0DDB-9404BE58EC2B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412750" y="1147484"/>
            <a:ext cx="11372850" cy="516282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Title Placeholder 3">
            <a:extLst>
              <a:ext uri="{FF2B5EF4-FFF2-40B4-BE49-F238E27FC236}">
                <a16:creationId xmlns:a16="http://schemas.microsoft.com/office/drawing/2014/main" id="{C75D928E-2B74-66BF-58D2-E224197761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97" y="177981"/>
            <a:ext cx="9666643" cy="60792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5" name="Conector recto 17">
            <a:extLst>
              <a:ext uri="{FF2B5EF4-FFF2-40B4-BE49-F238E27FC236}">
                <a16:creationId xmlns:a16="http://schemas.microsoft.com/office/drawing/2014/main" id="{EF2E67AC-15A8-4FCD-FBD4-BFE8002BF3C5}"/>
              </a:ext>
            </a:extLst>
          </p:cNvPr>
          <p:cNvCxnSpPr>
            <a:cxnSpLocks/>
          </p:cNvCxnSpPr>
          <p:nvPr userDrawn="1"/>
        </p:nvCxnSpPr>
        <p:spPr>
          <a:xfrm>
            <a:off x="405372" y="789690"/>
            <a:ext cx="1138022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áfico 6">
            <a:extLst>
              <a:ext uri="{FF2B5EF4-FFF2-40B4-BE49-F238E27FC236}">
                <a16:creationId xmlns:a16="http://schemas.microsoft.com/office/drawing/2014/main" id="{F3B00458-0087-8447-5D9C-47A119C057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2792" y="297773"/>
            <a:ext cx="1503685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0046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3531F1D-68D3-F018-376E-EB795F473F3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6400" y="5586413"/>
            <a:ext cx="11379200" cy="723900"/>
          </a:xfrm>
          <a:prstGeom prst="roundRect">
            <a:avLst>
              <a:gd name="adj" fmla="val 9211"/>
            </a:avLst>
          </a:prstGeom>
          <a:solidFill>
            <a:schemeClr val="accent1"/>
          </a:solidFill>
        </p:spPr>
        <p:txBody>
          <a:bodyPr lIns="0" tIns="0" rIns="0" bIns="0" anchor="ctr" anchorCtr="1"/>
          <a:lstStyle>
            <a:lvl1pPr>
              <a:lnSpc>
                <a:spcPct val="90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9 Marcador de texto">
            <a:extLst>
              <a:ext uri="{FF2B5EF4-FFF2-40B4-BE49-F238E27FC236}">
                <a16:creationId xmlns:a16="http://schemas.microsoft.com/office/drawing/2014/main" id="{C5730698-EE2F-48E6-829A-0F1E5E6BE09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3156" y="6454774"/>
            <a:ext cx="4515526" cy="403225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kumimoji="0" lang="en-GB" sz="800" b="0" i="1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1pPr>
            <a:lvl2pPr>
              <a:defRPr>
                <a:solidFill>
                  <a:srgbClr val="6B882B"/>
                </a:solidFill>
              </a:defRPr>
            </a:lvl2pPr>
            <a:lvl3pPr>
              <a:defRPr>
                <a:solidFill>
                  <a:srgbClr val="6B882B"/>
                </a:solidFill>
              </a:defRPr>
            </a:lvl3pPr>
            <a:lvl4pPr>
              <a:defRPr>
                <a:solidFill>
                  <a:srgbClr val="6B882B"/>
                </a:solidFill>
              </a:defRPr>
            </a:lvl4pPr>
            <a:lvl5pPr>
              <a:defRPr>
                <a:solidFill>
                  <a:srgbClr val="6B882B"/>
                </a:solidFill>
              </a:defRPr>
            </a:lvl5pPr>
          </a:lstStyle>
          <a:p>
            <a:pPr lvl="0"/>
            <a:r>
              <a:rPr lang="es-ES" dirty="0"/>
              <a:t>* </a:t>
            </a:r>
            <a:r>
              <a:rPr lang="es-ES" dirty="0" err="1"/>
              <a:t>Click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clarification</a:t>
            </a:r>
            <a:r>
              <a:rPr lang="es-ES" dirty="0"/>
              <a:t> </a:t>
            </a:r>
            <a:r>
              <a:rPr lang="es-ES" dirty="0" err="1"/>
              <a:t>footer</a:t>
            </a:r>
            <a:endParaRPr lang="en-GB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7E992A42-F35F-42DD-40D0-7E6628866775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406400" y="1147482"/>
            <a:ext cx="11379200" cy="443893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Title Placeholder 3">
            <a:extLst>
              <a:ext uri="{FF2B5EF4-FFF2-40B4-BE49-F238E27FC236}">
                <a16:creationId xmlns:a16="http://schemas.microsoft.com/office/drawing/2014/main" id="{2E5F1F1A-05AA-5110-DD66-0383FD266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97" y="177981"/>
            <a:ext cx="9666643" cy="60792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4" name="Conector recto 17">
            <a:extLst>
              <a:ext uri="{FF2B5EF4-FFF2-40B4-BE49-F238E27FC236}">
                <a16:creationId xmlns:a16="http://schemas.microsoft.com/office/drawing/2014/main" id="{F423002C-5E1C-17F8-1B88-DE67F9BACB96}"/>
              </a:ext>
            </a:extLst>
          </p:cNvPr>
          <p:cNvCxnSpPr>
            <a:cxnSpLocks/>
          </p:cNvCxnSpPr>
          <p:nvPr userDrawn="1"/>
        </p:nvCxnSpPr>
        <p:spPr>
          <a:xfrm>
            <a:off x="405372" y="789690"/>
            <a:ext cx="1138022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áfico 4">
            <a:extLst>
              <a:ext uri="{FF2B5EF4-FFF2-40B4-BE49-F238E27FC236}">
                <a16:creationId xmlns:a16="http://schemas.microsoft.com/office/drawing/2014/main" id="{7D8FFA30-76F8-D71B-A92C-515181E8B6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2792" y="297773"/>
            <a:ext cx="1503685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1008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with Im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30F6BA58-506E-438E-6C2B-545913116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oundRect">
            <a:avLst>
              <a:gd name="adj" fmla="val 0"/>
            </a:avLst>
          </a:prstGeom>
        </p:spPr>
        <p:txBody>
          <a:bodyPr/>
          <a:lstStyle/>
          <a:p>
            <a:r>
              <a:rPr lang="en-US" noProof="0" dirty="0"/>
              <a:t>Click on the icon to add an image</a:t>
            </a:r>
          </a:p>
        </p:txBody>
      </p:sp>
      <p:sp>
        <p:nvSpPr>
          <p:cNvPr id="14" name="Marcador de texto 12">
            <a:extLst>
              <a:ext uri="{FF2B5EF4-FFF2-40B4-BE49-F238E27FC236}">
                <a16:creationId xmlns:a16="http://schemas.microsoft.com/office/drawing/2014/main" id="{3E0B9FA4-106C-E699-7911-B99C1308D5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3502" y="2808051"/>
            <a:ext cx="11000786" cy="353354"/>
          </a:xfrm>
          <a:prstGeom prst="rect">
            <a:avLst/>
          </a:prstGeom>
        </p:spPr>
        <p:txBody>
          <a:bodyPr lIns="0" anchor="b" anchorCtr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bg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1pPr>
            <a:lvl2pPr marL="454212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2pPr>
            <a:lvl3pPr marL="908423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3pPr>
            <a:lvl4pPr marL="1362636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4pPr>
            <a:lvl5pPr marL="1816846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5pPr>
          </a:lstStyle>
          <a:p>
            <a:pPr lvl="0"/>
            <a:r>
              <a:rPr lang="en-US" noProof="0" dirty="0"/>
              <a:t>Cover Subtitle</a:t>
            </a:r>
          </a:p>
        </p:txBody>
      </p:sp>
      <p:sp>
        <p:nvSpPr>
          <p:cNvPr id="15" name="Título 14">
            <a:extLst>
              <a:ext uri="{FF2B5EF4-FFF2-40B4-BE49-F238E27FC236}">
                <a16:creationId xmlns:a16="http://schemas.microsoft.com/office/drawing/2014/main" id="{287BB230-0D91-CDCE-3890-640DA6A98A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6862" y="3284983"/>
            <a:ext cx="5488645" cy="3025329"/>
          </a:xfrm>
          <a:prstGeom prst="rect">
            <a:avLst/>
          </a:prstGeom>
        </p:spPr>
        <p:txBody>
          <a:bodyPr lIns="0" anchor="t">
            <a:noAutofit/>
          </a:bodyPr>
          <a:lstStyle>
            <a:lvl1pPr>
              <a:lnSpc>
                <a:spcPct val="80000"/>
              </a:lnSpc>
              <a:defRPr sz="6000" b="1" i="0" spc="-150">
                <a:solidFill>
                  <a:schemeClr val="bg1"/>
                </a:solidFill>
                <a:latin typeface="IberPangea Text" panose="020B0404000000000000" pitchFamily="34" charset="0"/>
                <a:ea typeface="IberPangea Text" panose="020B0404000000000000" pitchFamily="34" charset="0"/>
                <a:cs typeface="IberPangea Text" panose="020B0404000000000000" pitchFamily="34" charset="0"/>
              </a:defRPr>
            </a:lvl1pPr>
          </a:lstStyle>
          <a:p>
            <a:r>
              <a:rPr lang="en-US" noProof="0" dirty="0"/>
              <a:t>Small PPT Title</a:t>
            </a:r>
          </a:p>
        </p:txBody>
      </p:sp>
      <p:sp>
        <p:nvSpPr>
          <p:cNvPr id="2" name="Marcador de texto 12">
            <a:extLst>
              <a:ext uri="{FF2B5EF4-FFF2-40B4-BE49-F238E27FC236}">
                <a16:creationId xmlns:a16="http://schemas.microsoft.com/office/drawing/2014/main" id="{394C8709-5400-E9AB-2B49-4AD77847F94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7221" y="6454775"/>
            <a:ext cx="4075367" cy="239158"/>
          </a:xfrm>
          <a:prstGeom prst="rect">
            <a:avLst/>
          </a:prstGeom>
        </p:spPr>
        <p:txBody>
          <a:bodyPr l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500" b="0" i="0">
                <a:solidFill>
                  <a:schemeClr val="bg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1pPr>
            <a:lvl2pPr marL="454212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2pPr>
            <a:lvl3pPr marL="908423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3pPr>
            <a:lvl4pPr marL="1362636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4pPr>
            <a:lvl5pPr marL="1816846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5pPr>
          </a:lstStyle>
          <a:p>
            <a:r>
              <a:rPr lang="en-US" noProof="0" dirty="0"/>
              <a:t>Business Division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B74C3D-5AB0-6A17-C266-0C6A890DAC54}"/>
              </a:ext>
            </a:extLst>
          </p:cNvPr>
          <p:cNvSpPr txBox="1"/>
          <p:nvPr userDrawn="1"/>
        </p:nvSpPr>
        <p:spPr>
          <a:xfrm>
            <a:off x="9509761" y="6454776"/>
            <a:ext cx="2273340" cy="23915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6318FB6F-139D-E242-9895-EB6663796CDE}" type="datetime1">
              <a:rPr lang="en-GB" sz="1500" smtClean="0">
                <a:solidFill>
                  <a:schemeClr val="bg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t>19/03/2026</a:t>
            </a:fld>
            <a:endParaRPr lang="en-US" sz="1500" dirty="0">
              <a:solidFill>
                <a:schemeClr val="bg1"/>
              </a:solidFill>
              <a:latin typeface="+mn-lt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646C6B60-E7EA-4101-EC77-C934389D49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2797" y="297773"/>
            <a:ext cx="1503681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0405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art Placeholder 10">
            <a:extLst>
              <a:ext uri="{FF2B5EF4-FFF2-40B4-BE49-F238E27FC236}">
                <a16:creationId xmlns:a16="http://schemas.microsoft.com/office/drawing/2014/main" id="{83DEE1B1-D578-2495-5895-0E8DF8ED1DA2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3719754" y="1636686"/>
            <a:ext cx="8065845" cy="4674114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chart</a:t>
            </a:r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DC5C9BCD-1A41-A785-6F85-890E05CCCB2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708642" y="1131888"/>
            <a:ext cx="8065845" cy="504798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0F315508-DEBA-4C80-9B83-14DFEC4F07A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6800" y="1137600"/>
            <a:ext cx="3006000" cy="5173200"/>
          </a:xfrm>
          <a:prstGeom prst="rect">
            <a:avLst/>
          </a:prstGeom>
        </p:spPr>
        <p:txBody>
          <a:bodyPr lIns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3">
            <a:extLst>
              <a:ext uri="{FF2B5EF4-FFF2-40B4-BE49-F238E27FC236}">
                <a16:creationId xmlns:a16="http://schemas.microsoft.com/office/drawing/2014/main" id="{85B1593E-2AFE-FA88-5ECD-BE286B8CF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97" y="177981"/>
            <a:ext cx="9666643" cy="60792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7" name="Conector recto 17">
            <a:extLst>
              <a:ext uri="{FF2B5EF4-FFF2-40B4-BE49-F238E27FC236}">
                <a16:creationId xmlns:a16="http://schemas.microsoft.com/office/drawing/2014/main" id="{E956059C-281B-2566-F528-E2194D24EA15}"/>
              </a:ext>
            </a:extLst>
          </p:cNvPr>
          <p:cNvCxnSpPr>
            <a:cxnSpLocks/>
          </p:cNvCxnSpPr>
          <p:nvPr userDrawn="1"/>
        </p:nvCxnSpPr>
        <p:spPr>
          <a:xfrm>
            <a:off x="405372" y="789690"/>
            <a:ext cx="1138022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áfico 7">
            <a:extLst>
              <a:ext uri="{FF2B5EF4-FFF2-40B4-BE49-F238E27FC236}">
                <a16:creationId xmlns:a16="http://schemas.microsoft.com/office/drawing/2014/main" id="{95A5B4D4-66E0-FBF4-E049-104C4C4F52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2792" y="297773"/>
            <a:ext cx="1503685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137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Gre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9C25132B-49EB-2005-F0C7-1B94ECBC50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5341" y="438865"/>
            <a:ext cx="9289413" cy="301607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>
              <a:lnSpc>
                <a:spcPct val="80000"/>
              </a:lnSpc>
              <a:defRPr sz="7000" b="1" i="0" spc="-150">
                <a:solidFill>
                  <a:schemeClr val="bg1"/>
                </a:solidFill>
                <a:latin typeface="+mj-lt"/>
                <a:ea typeface="IberPangea Text" panose="020B0404000000000000" pitchFamily="34" charset="0"/>
                <a:cs typeface="IberPangea Text" panose="020B0404000000000000" pitchFamily="34" charset="0"/>
              </a:defRPr>
            </a:lvl1pPr>
          </a:lstStyle>
          <a:p>
            <a:pPr lvl="0"/>
            <a:r>
              <a:rPr lang="en-US" noProof="0" dirty="0"/>
              <a:t>Divider title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BB7A11-3EF6-0DC2-8445-70CAD5E94FC7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bg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 dirty="0">
              <a:solidFill>
                <a:schemeClr val="bg1"/>
              </a:solidFill>
              <a:latin typeface="+mn-lt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24565BA7-397F-8D86-1E27-AC5DF5035A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2797" y="297773"/>
            <a:ext cx="1503681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409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Gree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9C25132B-49EB-2005-F0C7-1B94ECBC50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5341" y="438865"/>
            <a:ext cx="9289413" cy="301607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>
              <a:lnSpc>
                <a:spcPct val="80000"/>
              </a:lnSpc>
              <a:defRPr sz="7000" b="1" i="0" spc="-150">
                <a:solidFill>
                  <a:schemeClr val="bg1"/>
                </a:solidFill>
                <a:latin typeface="+mj-lt"/>
                <a:ea typeface="IberPangea Text" panose="020B0404000000000000" pitchFamily="34" charset="0"/>
                <a:cs typeface="IberPangea Text" panose="020B0404000000000000" pitchFamily="34" charset="0"/>
              </a:defRPr>
            </a:lvl1pPr>
          </a:lstStyle>
          <a:p>
            <a:pPr lvl="0"/>
            <a:r>
              <a:rPr lang="en-US" noProof="0" dirty="0"/>
              <a:t>Divider title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BB7A11-3EF6-0DC2-8445-70CAD5E94FC7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bg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 dirty="0">
              <a:solidFill>
                <a:schemeClr val="bg1"/>
              </a:solidFill>
              <a:latin typeface="+mn-lt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3116BEE8-58F3-C1DD-DE8F-6EF74EBC5C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2797" y="297773"/>
            <a:ext cx="1503681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435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Green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9C25132B-49EB-2005-F0C7-1B94ECBC50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5341" y="438865"/>
            <a:ext cx="9289413" cy="301607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>
              <a:lnSpc>
                <a:spcPct val="80000"/>
              </a:lnSpc>
              <a:defRPr sz="7000" b="1" i="0" spc="-150">
                <a:solidFill>
                  <a:schemeClr val="bg1"/>
                </a:solidFill>
                <a:latin typeface="+mj-lt"/>
                <a:ea typeface="IberPangea Text" panose="020B0404000000000000" pitchFamily="34" charset="0"/>
                <a:cs typeface="IberPangea Text" panose="020B0404000000000000" pitchFamily="34" charset="0"/>
              </a:defRPr>
            </a:lvl1pPr>
          </a:lstStyle>
          <a:p>
            <a:pPr lvl="0"/>
            <a:r>
              <a:rPr lang="en-US" noProof="0" dirty="0"/>
              <a:t>Divider title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BB7A11-3EF6-0DC2-8445-70CAD5E94FC7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bg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 dirty="0">
              <a:solidFill>
                <a:schemeClr val="bg1"/>
              </a:solidFill>
              <a:latin typeface="+mn-lt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D56C6D68-7510-A366-766D-3F95CCF9CA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2797" y="297773"/>
            <a:ext cx="1503681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605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E9E5E572-ACA6-848C-1471-C2088F7E0DC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6400" y="439200"/>
            <a:ext cx="9289413" cy="301607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>
              <a:lnSpc>
                <a:spcPct val="80000"/>
              </a:lnSpc>
              <a:defRPr sz="7000" b="1" i="0" spc="-150">
                <a:solidFill>
                  <a:schemeClr val="accent1"/>
                </a:solidFill>
                <a:latin typeface="+mj-lt"/>
                <a:ea typeface="IberPangea Text" panose="020B0404000000000000" pitchFamily="34" charset="0"/>
                <a:cs typeface="IberPangea Text" panose="020B0404000000000000" pitchFamily="34" charset="0"/>
              </a:defRPr>
            </a:lvl1pPr>
          </a:lstStyle>
          <a:p>
            <a:pPr lvl="0"/>
            <a:r>
              <a:rPr lang="en-US" noProof="0" dirty="0"/>
              <a:t>Divider title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4FFA5EA-9D96-A3B7-5DD4-A4D9BED659C6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accent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 dirty="0">
              <a:solidFill>
                <a:schemeClr val="accent1"/>
              </a:solidFill>
              <a:latin typeface="+mn-lt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AE06BEE2-344B-F2A9-4A93-B06EBF673A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2792" y="297773"/>
            <a:ext cx="1503685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9769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ymbo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ECADF309-5276-4BCA-840A-5331B41118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42574" y="2622552"/>
            <a:ext cx="1706063" cy="161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091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áfico 15">
            <a:extLst>
              <a:ext uri="{FF2B5EF4-FFF2-40B4-BE49-F238E27FC236}">
                <a16:creationId xmlns:a16="http://schemas.microsoft.com/office/drawing/2014/main" id="{C7FBE7DE-D6F8-17C4-6CFF-A5D9D53825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62345" y="2874861"/>
            <a:ext cx="4467310" cy="1108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0196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ymbol Gre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1876BB3C-AA57-D420-4861-FBD3D02157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46491" y="2622552"/>
            <a:ext cx="1706064" cy="161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974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EEEB6E8-1840-1DF0-1E5E-A4AEA799F050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accent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 dirty="0">
              <a:solidFill>
                <a:schemeClr val="accent1"/>
              </a:solidFill>
              <a:latin typeface="+mn-lt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50C31E3-F20B-D6B4-46BE-A014CCEF20E8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718937" y="6611620"/>
            <a:ext cx="788988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1200">
                <a:solidFill>
                  <a:srgbClr val="008000">
                    <a:alpha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Internal Use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EB18FE-B24A-C0A0-FFD3-8FDB21B7C8B3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5718937" y="63500"/>
            <a:ext cx="788988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1200">
                <a:solidFill>
                  <a:srgbClr val="008000">
                    <a:alpha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Internal Use</a:t>
            </a:r>
          </a:p>
        </p:txBody>
      </p:sp>
    </p:spTree>
    <p:extLst>
      <p:ext uri="{BB962C8B-B14F-4D97-AF65-F5344CB8AC3E}">
        <p14:creationId xmlns:p14="http://schemas.microsoft.com/office/powerpoint/2010/main" val="1915739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908" r:id="rId4"/>
    <p:sldLayoutId id="2147483909" r:id="rId5"/>
    <p:sldLayoutId id="2147483874" r:id="rId6"/>
    <p:sldLayoutId id="2147483875" r:id="rId7"/>
    <p:sldLayoutId id="2147483876" r:id="rId8"/>
    <p:sldLayoutId id="2147483877" r:id="rId9"/>
    <p:sldLayoutId id="2147483878" r:id="rId10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300" b="1" i="0" kern="1200">
          <a:solidFill>
            <a:schemeClr val="accent1"/>
          </a:solidFill>
          <a:latin typeface="+mj-lt"/>
          <a:ea typeface="IberPangea Text" panose="020B0404000000000000" pitchFamily="34" charset="0"/>
          <a:cs typeface="IberPangea Text" panose="020B0404000000000000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5pPr>
      <a:lvl6pPr marL="91427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6pPr>
      <a:lvl7pPr marL="182854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7pPr>
      <a:lvl8pPr marL="2742823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8pPr>
      <a:lvl9pPr marL="36570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9pPr>
    </p:titleStyle>
    <p:bodyStyle>
      <a:lvl1pPr marL="0" indent="0" algn="l" defTabSz="331171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/>
        </a:buClr>
        <a:buFontTx/>
        <a:buNone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1pPr>
      <a:lvl2pPr marL="0" indent="0" algn="l" defTabSz="331171" rtl="0" eaLnBrk="1" fontAlgn="base" hangingPunct="1">
        <a:lnSpc>
          <a:spcPct val="120000"/>
        </a:lnSpc>
        <a:spcBef>
          <a:spcPts val="0"/>
        </a:spcBef>
        <a:spcAft>
          <a:spcPts val="0"/>
        </a:spcAft>
        <a:buClr>
          <a:schemeClr val="tx1"/>
        </a:buClr>
        <a:buFont typeface="Arial"/>
        <a:buNone/>
        <a:tabLst/>
        <a:defRPr sz="1100" b="1" i="0" kern="1200">
          <a:solidFill>
            <a:schemeClr val="accent1"/>
          </a:solidFill>
          <a:latin typeface="+mn-lt"/>
          <a:ea typeface="IberPangea Text SmBold" panose="020B0504000000000000" pitchFamily="34" charset="0"/>
          <a:cs typeface="IberPangea Text SmBold" panose="020B0504000000000000" pitchFamily="34" charset="0"/>
        </a:defRPr>
      </a:lvl2pPr>
      <a:lvl3pPr marL="111125" indent="-107950" algn="l" defTabSz="331171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Arial"/>
        <a:buChar char="–"/>
        <a:tabLst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3pPr>
      <a:lvl4pPr marL="231775" indent="-115888" algn="l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Arial"/>
        <a:buChar char="–"/>
        <a:tabLst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4pPr>
      <a:lvl5pPr marL="357188" indent="-120650" algn="l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Arial"/>
        <a:buChar char="–"/>
        <a:tabLst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5pPr>
      <a:lvl6pPr marL="154769" indent="-142863" algn="l" defTabSz="1828549" rtl="0" eaLnBrk="1" latinLnBrk="0" hangingPunct="1">
        <a:lnSpc>
          <a:spcPct val="100000"/>
        </a:lnSpc>
        <a:spcBef>
          <a:spcPts val="1000"/>
        </a:spcBef>
        <a:buClr>
          <a:schemeClr val="tx2"/>
        </a:buClr>
        <a:buSzPct val="100000"/>
        <a:buFont typeface="Arial" panose="020B0604020202020204" pitchFamily="34" charset="0"/>
        <a:buChar char="•"/>
        <a:tabLst/>
        <a:defRPr sz="1000" b="0" i="0" kern="1200">
          <a:solidFill>
            <a:schemeClr val="accent4"/>
          </a:solidFill>
          <a:latin typeface="IberPangea Text" panose="020B0504000000000000" pitchFamily="34" charset="0"/>
          <a:ea typeface="IberPangea Text" panose="020B0504000000000000" pitchFamily="34" charset="0"/>
          <a:cs typeface="IberPangea Text" panose="020B0504000000000000" pitchFamily="34" charset="0"/>
        </a:defRPr>
      </a:lvl6pPr>
      <a:lvl7pPr marL="5942783" indent="-457137" algn="l" defTabSz="182854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057" indent="-457137" algn="l" defTabSz="182854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1331" indent="-457137" algn="l" defTabSz="182854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75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549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823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097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371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646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920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195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5" userDrawn="1">
          <p15:clr>
            <a:srgbClr val="F26B43"/>
          </p15:clr>
        </p15:guide>
        <p15:guide id="2" pos="256" userDrawn="1">
          <p15:clr>
            <a:srgbClr val="F26B43"/>
          </p15:clr>
        </p15:guide>
        <p15:guide id="3" pos="7424" userDrawn="1">
          <p15:clr>
            <a:srgbClr val="F26B43"/>
          </p15:clr>
        </p15:guide>
        <p15:guide id="5" orient="horz" pos="4066" userDrawn="1">
          <p15:clr>
            <a:srgbClr val="F26B43"/>
          </p15:clr>
        </p15:guide>
        <p15:guide id="6" pos="3908" userDrawn="1">
          <p15:clr>
            <a:srgbClr val="F26B43"/>
          </p15:clr>
        </p15:guide>
        <p15:guide id="7" pos="3772" userDrawn="1">
          <p15:clr>
            <a:srgbClr val="F26B43"/>
          </p15:clr>
        </p15:guide>
        <p15:guide id="9" orient="horz" pos="713" userDrawn="1">
          <p15:clr>
            <a:srgbClr val="F26B43"/>
          </p15:clr>
        </p15:guide>
        <p15:guide id="10" orient="horz" pos="397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EEEB6E8-1840-1DF0-1E5E-A4AEA799F050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accent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 dirty="0">
              <a:solidFill>
                <a:schemeClr val="accent1"/>
              </a:solidFill>
              <a:latin typeface="+mn-lt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5AE824-110D-B446-33B3-EC16E9ADFA3A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718937" y="6611620"/>
            <a:ext cx="788988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1200">
                <a:solidFill>
                  <a:srgbClr val="008000">
                    <a:alpha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Internal Use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B735021-C191-CE57-20AD-6FD40894E39C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5718937" y="63500"/>
            <a:ext cx="788988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1200">
                <a:solidFill>
                  <a:srgbClr val="008000">
                    <a:alpha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Internal Use</a:t>
            </a:r>
          </a:p>
        </p:txBody>
      </p:sp>
    </p:spTree>
    <p:extLst>
      <p:ext uri="{BB962C8B-B14F-4D97-AF65-F5344CB8AC3E}">
        <p14:creationId xmlns:p14="http://schemas.microsoft.com/office/powerpoint/2010/main" val="3680205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81" r:id="rId7"/>
    <p:sldLayoutId id="2147483865" r:id="rId8"/>
    <p:sldLayoutId id="2147483866" r:id="rId9"/>
    <p:sldLayoutId id="2147483879" r:id="rId10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300" b="1" i="0" kern="1200">
          <a:solidFill>
            <a:schemeClr val="accent1"/>
          </a:solidFill>
          <a:latin typeface="+mj-lt"/>
          <a:ea typeface="IberPangea Text" panose="020B0404000000000000" pitchFamily="34" charset="0"/>
          <a:cs typeface="IberPangea Text" panose="020B0404000000000000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5pPr>
      <a:lvl6pPr marL="91427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6pPr>
      <a:lvl7pPr marL="182854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7pPr>
      <a:lvl8pPr marL="2742823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8pPr>
      <a:lvl9pPr marL="36570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9pPr>
    </p:titleStyle>
    <p:bodyStyle>
      <a:lvl1pPr marL="0" indent="0" algn="l" defTabSz="331171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/>
        </a:buClr>
        <a:buFontTx/>
        <a:buNone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1pPr>
      <a:lvl2pPr marL="0" indent="0" algn="l" defTabSz="331171" rtl="0" eaLnBrk="1" fontAlgn="base" hangingPunct="1">
        <a:lnSpc>
          <a:spcPct val="120000"/>
        </a:lnSpc>
        <a:spcBef>
          <a:spcPts val="0"/>
        </a:spcBef>
        <a:spcAft>
          <a:spcPts val="0"/>
        </a:spcAft>
        <a:buClr>
          <a:schemeClr val="tx1"/>
        </a:buClr>
        <a:buFont typeface="Arial"/>
        <a:buNone/>
        <a:tabLst/>
        <a:defRPr sz="1100" b="1" i="0" kern="1200">
          <a:solidFill>
            <a:schemeClr val="accent1"/>
          </a:solidFill>
          <a:latin typeface="+mn-lt"/>
          <a:ea typeface="IberPangea Text SmBold" panose="020B0504000000000000" pitchFamily="34" charset="0"/>
          <a:cs typeface="IberPangea Text SmBold" panose="020B0504000000000000" pitchFamily="34" charset="0"/>
        </a:defRPr>
      </a:lvl2pPr>
      <a:lvl3pPr marL="111125" indent="-107950" algn="l" defTabSz="331171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Arial"/>
        <a:buChar char="–"/>
        <a:tabLst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3pPr>
      <a:lvl4pPr marL="231775" indent="-115888" algn="l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Arial"/>
        <a:buChar char="–"/>
        <a:tabLst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4pPr>
      <a:lvl5pPr marL="357188" indent="-120650" algn="l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Arial"/>
        <a:buChar char="–"/>
        <a:tabLst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5pPr>
      <a:lvl6pPr marL="154769" indent="-142863" algn="l" defTabSz="1828549" rtl="0" eaLnBrk="1" latinLnBrk="0" hangingPunct="1">
        <a:lnSpc>
          <a:spcPct val="100000"/>
        </a:lnSpc>
        <a:spcBef>
          <a:spcPts val="1000"/>
        </a:spcBef>
        <a:buClr>
          <a:schemeClr val="tx2"/>
        </a:buClr>
        <a:buSzPct val="100000"/>
        <a:buFont typeface="Arial" panose="020B0604020202020204" pitchFamily="34" charset="0"/>
        <a:buChar char="•"/>
        <a:tabLst/>
        <a:defRPr sz="1000" b="0" i="0" kern="1200">
          <a:solidFill>
            <a:schemeClr val="accent4"/>
          </a:solidFill>
          <a:latin typeface="IberPangea Text" panose="020B0504000000000000" pitchFamily="34" charset="0"/>
          <a:ea typeface="IberPangea Text" panose="020B0504000000000000" pitchFamily="34" charset="0"/>
          <a:cs typeface="IberPangea Text" panose="020B0504000000000000" pitchFamily="34" charset="0"/>
        </a:defRPr>
      </a:lvl6pPr>
      <a:lvl7pPr marL="5942783" indent="-457137" algn="l" defTabSz="182854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057" indent="-457137" algn="l" defTabSz="182854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1331" indent="-457137" algn="l" defTabSz="182854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75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549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823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097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371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646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920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195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5" userDrawn="1">
          <p15:clr>
            <a:srgbClr val="F26B43"/>
          </p15:clr>
        </p15:guide>
        <p15:guide id="2" pos="256" userDrawn="1">
          <p15:clr>
            <a:srgbClr val="F26B43"/>
          </p15:clr>
        </p15:guide>
        <p15:guide id="3" pos="7424" userDrawn="1">
          <p15:clr>
            <a:srgbClr val="F26B43"/>
          </p15:clr>
        </p15:guide>
        <p15:guide id="5" orient="horz" pos="4066" userDrawn="1">
          <p15:clr>
            <a:srgbClr val="F26B43"/>
          </p15:clr>
        </p15:guide>
        <p15:guide id="6" pos="3908" userDrawn="1">
          <p15:clr>
            <a:srgbClr val="F26B43"/>
          </p15:clr>
        </p15:guide>
        <p15:guide id="7" pos="3772" userDrawn="1">
          <p15:clr>
            <a:srgbClr val="F26B43"/>
          </p15:clr>
        </p15:guide>
        <p15:guide id="9" orient="horz" pos="713" userDrawn="1">
          <p15:clr>
            <a:srgbClr val="F26B43"/>
          </p15:clr>
        </p15:guide>
        <p15:guide id="10" orient="horz" pos="397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56FD3A39-DF6D-09A0-20FF-54320D463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671" y="3832208"/>
            <a:ext cx="10603915" cy="909841"/>
          </a:xfrm>
        </p:spPr>
        <p:txBody>
          <a:bodyPr/>
          <a:lstStyle/>
          <a:p>
            <a:r>
              <a:rPr lang="en-GB" sz="4000" dirty="0"/>
              <a:t>DCUSA Cost Information Briefing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CC1392AB-068D-9321-6CFB-C4AD2F48381C}"/>
              </a:ext>
            </a:extLst>
          </p:cNvPr>
          <p:cNvSpPr txBox="1">
            <a:spLocks/>
          </p:cNvSpPr>
          <p:nvPr/>
        </p:nvSpPr>
        <p:spPr>
          <a:xfrm>
            <a:off x="4475060" y="457184"/>
            <a:ext cx="8064001" cy="4729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662400" rtl="0" eaLnBrk="1" fontAlgn="base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>
                <a:schemeClr val="accent4"/>
              </a:buClr>
              <a:buFontTx/>
              <a:buNone/>
              <a:defRPr sz="5600" b="0" i="1" kern="1200">
                <a:solidFill>
                  <a:schemeClr val="accent6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1pPr>
            <a:lvl2pPr marL="914354" indent="0" algn="l" defTabSz="662400" rtl="0" eaLnBrk="1" fontAlgn="base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>
                <a:schemeClr val="accent4"/>
              </a:buClr>
              <a:buFont typeface="Arial"/>
              <a:buNone/>
              <a:tabLst/>
              <a:defRPr sz="2000" b="0" i="0" kern="1200">
                <a:solidFill>
                  <a:schemeClr val="tx1"/>
                </a:solidFill>
                <a:latin typeface="IberPangea Text Light" panose="020B0404000000000000" pitchFamily="34" charset="0"/>
                <a:ea typeface="IberPangea Text SmBold" panose="020B0504000000000000" pitchFamily="34" charset="0"/>
                <a:cs typeface="IberPangea Text SmBold" panose="020B0504000000000000" pitchFamily="34" charset="0"/>
              </a:defRPr>
            </a:lvl2pPr>
            <a:lvl3pPr marL="1828709" indent="0" algn="l" defTabSz="662400" rtl="0" eaLnBrk="1" fontAlgn="base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>
                <a:schemeClr val="accent4"/>
              </a:buClr>
              <a:buFont typeface="Arial"/>
              <a:buNone/>
              <a:tabLst/>
              <a:defRPr sz="2000" b="0" i="0" kern="1200">
                <a:solidFill>
                  <a:schemeClr val="tx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3pPr>
            <a:lvl4pPr marL="2743063" indent="0" algn="l" rtl="0" eaLnBrk="1" fontAlgn="base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>
                <a:schemeClr val="accent4"/>
              </a:buClr>
              <a:buFont typeface="Arial"/>
              <a:buNone/>
              <a:tabLst/>
              <a:defRPr sz="2000" b="0" i="0" kern="1200">
                <a:solidFill>
                  <a:schemeClr val="tx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4pPr>
            <a:lvl5pPr marL="3657417" indent="0" algn="l" rtl="0" eaLnBrk="1" fontAlgn="base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>
                <a:schemeClr val="accent4"/>
              </a:buClr>
              <a:buFont typeface="Arial"/>
              <a:buNone/>
              <a:tabLst/>
              <a:defRPr sz="2000" b="0" i="0" kern="1200">
                <a:solidFill>
                  <a:schemeClr val="tx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5pPr>
            <a:lvl6pPr marL="309563" indent="-285750" algn="l" defTabSz="3657418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4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6pPr>
            <a:lvl7pPr marL="11886606" indent="-914354" algn="l" defTabSz="3657418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715314" indent="-914354" algn="l" defTabSz="3657418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544022" indent="-914354" algn="l" defTabSz="3657418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31171">
              <a:buClr>
                <a:srgbClr val="699282"/>
              </a:buClr>
              <a:defRPr/>
            </a:pPr>
            <a:endParaRPr lang="es-ES" sz="2800" i="0" dirty="0">
              <a:solidFill>
                <a:srgbClr val="FFFFFF">
                  <a:lumMod val="50000"/>
                </a:srgbClr>
              </a:solidFill>
              <a:latin typeface="IberPangea Text"/>
            </a:endParaRP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E0873286-9A5C-88FC-71D0-0052656A019B}"/>
              </a:ext>
            </a:extLst>
          </p:cNvPr>
          <p:cNvSpPr txBox="1"/>
          <p:nvPr/>
        </p:nvSpPr>
        <p:spPr>
          <a:xfrm>
            <a:off x="970671" y="5142253"/>
            <a:ext cx="4332849" cy="37722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2000" dirty="0">
                <a:solidFill>
                  <a:schemeClr val="accent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t>March 2026</a:t>
            </a:r>
          </a:p>
          <a:p>
            <a:pPr algn="l"/>
            <a:endParaRPr lang="en-US" sz="2000" dirty="0">
              <a:solidFill>
                <a:schemeClr val="accent1"/>
              </a:solidFill>
              <a:latin typeface="+mn-lt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39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FF16014-1602-A323-B2BE-1E9E876B0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382EA0-073B-9C52-E185-EC86DA9A8A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3008" y="1151668"/>
            <a:ext cx="10988432" cy="5173200"/>
          </a:xfrm>
        </p:spPr>
        <p:txBody>
          <a:bodyPr/>
          <a:lstStyle/>
          <a:p>
            <a:endParaRPr lang="en-GB" sz="2400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ea typeface="ＭＳ Ｐゴシック" pitchFamily="-108" charset="-128"/>
              </a:rPr>
              <a:t>Introductions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ea typeface="ＭＳ Ｐゴシック" pitchFamily="-108" charset="-128"/>
              </a:rPr>
              <a:t>Summary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ea typeface="ＭＳ Ｐゴシック" pitchFamily="-108" charset="-128"/>
              </a:rPr>
              <a:t>Review of DCUSA cost submission (Table 2)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ea typeface="ＭＳ Ｐゴシック" pitchFamily="-108" charset="-128"/>
              </a:rPr>
              <a:t>Review of DCUSA cost submission (Table 3)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ea typeface="ＭＳ Ｐゴシック" pitchFamily="-108" charset="-128"/>
              </a:rPr>
              <a:t>Questions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004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99F277-E0BA-8ABC-DF07-22A9EDE12F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A116870-8F5E-7278-CA39-A4C14C7771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836726" y="1089891"/>
            <a:ext cx="2253674" cy="4715487"/>
          </a:xfrm>
        </p:spPr>
        <p:txBody>
          <a:bodyPr/>
          <a:lstStyle/>
          <a:p>
            <a:endParaRPr lang="en-US" sz="1400" dirty="0"/>
          </a:p>
          <a:p>
            <a:pPr algn="just"/>
            <a:r>
              <a:rPr lang="en-GB" sz="1400" dirty="0">
                <a:solidFill>
                  <a:schemeClr val="accent1"/>
                </a:solidFill>
              </a:rPr>
              <a:t>All these figures are expressed in nominal terms and so may include movements due to both inflation changes and underlying movements.</a:t>
            </a:r>
          </a:p>
          <a:p>
            <a:pPr algn="just"/>
            <a:endParaRPr lang="en-GB" sz="1400" dirty="0">
              <a:solidFill>
                <a:schemeClr val="accent1"/>
              </a:solidFill>
            </a:endParaRPr>
          </a:p>
          <a:p>
            <a:pPr algn="just"/>
            <a:r>
              <a:rPr lang="en-GB" sz="1400" dirty="0">
                <a:solidFill>
                  <a:schemeClr val="accent1"/>
                </a:solidFill>
              </a:rPr>
              <a:t>Figures for 28/29 onwards based on prior year and are speculative at this point in time while the ED3 price control remains </a:t>
            </a:r>
            <a:r>
              <a:rPr lang="en-GB" sz="1400" dirty="0" err="1">
                <a:solidFill>
                  <a:schemeClr val="accent1"/>
                </a:solidFill>
              </a:rPr>
              <a:t>unfinalised</a:t>
            </a:r>
            <a:r>
              <a:rPr lang="en-GB" sz="1400" dirty="0">
                <a:solidFill>
                  <a:schemeClr val="accent1"/>
                </a:solidFill>
              </a:rPr>
              <a:t>.</a:t>
            </a:r>
          </a:p>
          <a:p>
            <a:endParaRPr lang="en-GB" sz="1400" dirty="0">
              <a:solidFill>
                <a:schemeClr val="accent1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CCD82296-78E1-8C3E-5177-6AC6FF66C01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Summary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2A5658-0F68-0750-E660-BEAC47CACE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97" y="890564"/>
            <a:ext cx="9314221" cy="433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90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D99C6CA1-83B5-0882-E57C-726EB7F12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97" y="177981"/>
            <a:ext cx="9622243" cy="60792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Tariffs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F617CBA2-CD5D-8583-8F40-E8169545148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43104" y="1243610"/>
            <a:ext cx="2952969" cy="478773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1"/>
                </a:solidFill>
              </a:rPr>
              <a:t>Final 2027/28 tariffs. </a:t>
            </a:r>
          </a:p>
          <a:p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7155C27-D869-D023-4700-EBB1FB7A32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915956"/>
              </p:ext>
            </p:extLst>
          </p:nvPr>
        </p:nvGraphicFramePr>
        <p:xfrm>
          <a:off x="406797" y="880215"/>
          <a:ext cx="7805712" cy="5846774"/>
        </p:xfrm>
        <a:graphic>
          <a:graphicData uri="http://schemas.openxmlformats.org/drawingml/2006/table">
            <a:tbl>
              <a:tblPr/>
              <a:tblGrid>
                <a:gridCol w="2223716">
                  <a:extLst>
                    <a:ext uri="{9D8B030D-6E8A-4147-A177-3AD203B41FA5}">
                      <a16:colId xmlns:a16="http://schemas.microsoft.com/office/drawing/2014/main" val="4287294658"/>
                    </a:ext>
                  </a:extLst>
                </a:gridCol>
                <a:gridCol w="797428">
                  <a:extLst>
                    <a:ext uri="{9D8B030D-6E8A-4147-A177-3AD203B41FA5}">
                      <a16:colId xmlns:a16="http://schemas.microsoft.com/office/drawing/2014/main" val="4264422456"/>
                    </a:ext>
                  </a:extLst>
                </a:gridCol>
                <a:gridCol w="797428">
                  <a:extLst>
                    <a:ext uri="{9D8B030D-6E8A-4147-A177-3AD203B41FA5}">
                      <a16:colId xmlns:a16="http://schemas.microsoft.com/office/drawing/2014/main" val="3339097784"/>
                    </a:ext>
                  </a:extLst>
                </a:gridCol>
                <a:gridCol w="797428">
                  <a:extLst>
                    <a:ext uri="{9D8B030D-6E8A-4147-A177-3AD203B41FA5}">
                      <a16:colId xmlns:a16="http://schemas.microsoft.com/office/drawing/2014/main" val="436880459"/>
                    </a:ext>
                  </a:extLst>
                </a:gridCol>
                <a:gridCol w="797428">
                  <a:extLst>
                    <a:ext uri="{9D8B030D-6E8A-4147-A177-3AD203B41FA5}">
                      <a16:colId xmlns:a16="http://schemas.microsoft.com/office/drawing/2014/main" val="3363906259"/>
                    </a:ext>
                  </a:extLst>
                </a:gridCol>
                <a:gridCol w="797428">
                  <a:extLst>
                    <a:ext uri="{9D8B030D-6E8A-4147-A177-3AD203B41FA5}">
                      <a16:colId xmlns:a16="http://schemas.microsoft.com/office/drawing/2014/main" val="2432442133"/>
                    </a:ext>
                  </a:extLst>
                </a:gridCol>
                <a:gridCol w="797428">
                  <a:extLst>
                    <a:ext uri="{9D8B030D-6E8A-4147-A177-3AD203B41FA5}">
                      <a16:colId xmlns:a16="http://schemas.microsoft.com/office/drawing/2014/main" val="4285990401"/>
                    </a:ext>
                  </a:extLst>
                </a:gridCol>
                <a:gridCol w="797428">
                  <a:extLst>
                    <a:ext uri="{9D8B030D-6E8A-4147-A177-3AD203B41FA5}">
                      <a16:colId xmlns:a16="http://schemas.microsoft.com/office/drawing/2014/main" val="1302108207"/>
                    </a:ext>
                  </a:extLst>
                </a:gridCol>
              </a:tblGrid>
              <a:tr h="37302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 dirty="0">
                          <a:effectLst/>
                          <a:latin typeface="Trebuchet MS" panose="020B0603020202020204" pitchFamily="34" charset="0"/>
                        </a:rPr>
                        <a:t>Tariff name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Red/black unit charge</a:t>
                      </a:r>
                      <a:b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</a:b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p/kWh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Amber/yellow unit charge</a:t>
                      </a:r>
                      <a:b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</a:b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p/kWh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Green unit charge</a:t>
                      </a:r>
                      <a:b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</a:b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p/kWh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Fixed charge p/MPAN/day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Capacity charge p/kVA/day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Exceeded capacity charge</a:t>
                      </a:r>
                      <a:b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</a:b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p/kVA/day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Reactive power charge</a:t>
                      </a:r>
                      <a:b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</a:b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p/kVArh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7633190"/>
                  </a:ext>
                </a:extLst>
              </a:tr>
              <a:tr h="3006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 dirty="0">
                          <a:effectLst/>
                          <a:latin typeface="Trebuchet MS" panose="020B0603020202020204" pitchFamily="34" charset="0"/>
                        </a:rPr>
                        <a:t>Domestic Aggregated or CT with Residual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20.135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3.064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0.169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9.95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5305955"/>
                  </a:ext>
                </a:extLst>
              </a:tr>
              <a:tr h="13388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Domestic Aggregated (Related MPAN)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20.135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3.064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0.169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5920707"/>
                  </a:ext>
                </a:extLst>
              </a:tr>
              <a:tr h="3006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Non-Domestic Aggregated or CT No Residual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18.542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2.821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0.155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8.70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6845054"/>
                  </a:ext>
                </a:extLst>
              </a:tr>
              <a:tr h="4137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Non-Domestic Aggregated or CT Band 1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18.542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2.821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0.155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10.84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5734142"/>
                  </a:ext>
                </a:extLst>
              </a:tr>
              <a:tr h="3006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Non-Domestic Aggregated or CT Band 2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18.542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2.821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0.155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11.92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3409079"/>
                  </a:ext>
                </a:extLst>
              </a:tr>
              <a:tr h="3006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 dirty="0">
                          <a:effectLst/>
                          <a:latin typeface="Trebuchet MS" panose="020B0603020202020204" pitchFamily="34" charset="0"/>
                        </a:rPr>
                        <a:t>Non-Domestic Aggregated or CT Band 3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18.542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2.821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0.155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15.28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6899232"/>
                  </a:ext>
                </a:extLst>
              </a:tr>
              <a:tr h="3006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Non-Domestic Aggregated or CT Band 4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18.542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2.821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0.155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26.13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1396427"/>
                  </a:ext>
                </a:extLst>
              </a:tr>
              <a:tr h="13388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Non-Domestic Aggregated (related MPAN)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18.542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2.821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0.155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580134"/>
                  </a:ext>
                </a:extLst>
              </a:tr>
              <a:tr h="13388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Site Specific No Residual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12.275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1.829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0.099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28.31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8.65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8.65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0.240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2471465"/>
                  </a:ext>
                </a:extLst>
              </a:tr>
              <a:tr h="13388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Site Specific Band 1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12.275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1.829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0.099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64.68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8.65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8.65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0.240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7724264"/>
                  </a:ext>
                </a:extLst>
              </a:tr>
              <a:tr h="13388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Site Specific Band 2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12.275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1.829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0.099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87.57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8.65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8.65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0.240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2096056"/>
                  </a:ext>
                </a:extLst>
              </a:tr>
              <a:tr h="13388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Site Specific Band 3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12.275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1.829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0.099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124.62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8.65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8.65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0.240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1607319"/>
                  </a:ext>
                </a:extLst>
              </a:tr>
              <a:tr h="13388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Site Specific Band 4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12.275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 dirty="0">
                          <a:effectLst/>
                          <a:latin typeface="Trebuchet MS" panose="020B0603020202020204" pitchFamily="34" charset="0"/>
                        </a:rPr>
                        <a:t>1.829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0.099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241.46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8.65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8.65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0.240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5492147"/>
                  </a:ext>
                </a:extLst>
              </a:tr>
              <a:tr h="13388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Sub Site Specific No Residual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8.991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1.306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0.070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91.37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10.03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10.03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0.171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3438"/>
                  </a:ext>
                </a:extLst>
              </a:tr>
              <a:tr h="13388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Sub Site Specific Band 1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8.991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1.306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0.070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127.74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10.03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10.03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0.171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312165"/>
                  </a:ext>
                </a:extLst>
              </a:tr>
              <a:tr h="13388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Sub Site Specific Band 2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8.991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1.306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0.070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150.62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10.03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10.03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0.171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1446562"/>
                  </a:ext>
                </a:extLst>
              </a:tr>
              <a:tr h="13388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Sub Site Specific Band 3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8.991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1.306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0.070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187.68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10.03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10.03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0.171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3974465"/>
                  </a:ext>
                </a:extLst>
              </a:tr>
              <a:tr h="13388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Sub Site Specific Band 4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8.991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1.306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0.070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304.52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10.03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10.03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0.171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0033976"/>
                  </a:ext>
                </a:extLst>
              </a:tr>
              <a:tr h="13388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HV Site Specific No Residual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5.988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0.836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0.043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200.91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9.96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9.96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0.103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5955213"/>
                  </a:ext>
                </a:extLst>
              </a:tr>
              <a:tr h="13388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HV Site Specific Band 1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5.988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0.836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0.043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420.04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9.96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9.96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0.103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9806231"/>
                  </a:ext>
                </a:extLst>
              </a:tr>
              <a:tr h="13388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HV Site Specific Band 2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5.988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0.836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0.043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751.07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9.96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9.96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0.103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320491"/>
                  </a:ext>
                </a:extLst>
              </a:tr>
              <a:tr h="13388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HV Site Specific Band 3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5.988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0.836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0.043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1308.06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9.96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9.96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0.103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9447040"/>
                  </a:ext>
                </a:extLst>
              </a:tr>
              <a:tr h="13388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HV Site Specific Band 4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5.988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0.836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0.043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 dirty="0">
                          <a:effectLst/>
                          <a:latin typeface="Trebuchet MS" panose="020B0603020202020204" pitchFamily="34" charset="0"/>
                        </a:rPr>
                        <a:t>2882.16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9.96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9.96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0.103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5982167"/>
                  </a:ext>
                </a:extLst>
              </a:tr>
              <a:tr h="13388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Unmetered Supplies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56.945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5.996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3.800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 dirty="0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9883280"/>
                  </a:ext>
                </a:extLst>
              </a:tr>
              <a:tr h="13388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Generation Aggregated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-12.646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-1.924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-0.106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9711218"/>
                  </a:ext>
                </a:extLst>
              </a:tr>
              <a:tr h="13388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Sub Generation Aggregated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-9.794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-1.466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-0.080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 dirty="0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7064723"/>
                  </a:ext>
                </a:extLst>
              </a:tr>
              <a:tr h="13388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Generation Site Specific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-12.646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-1.924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-0.106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0.228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5827890"/>
                  </a:ext>
                </a:extLst>
              </a:tr>
              <a:tr h="13388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Generation Site Specific no RP charge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-12.646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-1.924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-0.106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 dirty="0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60273"/>
                  </a:ext>
                </a:extLst>
              </a:tr>
              <a:tr h="13388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Sub Generation Site Specific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-9.794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-1.466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-0.080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0.198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0222368"/>
                  </a:ext>
                </a:extLst>
              </a:tr>
              <a:tr h="13388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Sub Generation Site Specific no RP charge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-9.794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-1.466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-0.080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 dirty="0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 dirty="0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8939263"/>
                  </a:ext>
                </a:extLst>
              </a:tr>
              <a:tr h="13388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HV Generation Site Specific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-7.196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-1.046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-0.056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13.53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 dirty="0">
                          <a:effectLst/>
                          <a:latin typeface="Trebuchet MS" panose="020B0603020202020204" pitchFamily="34" charset="0"/>
                        </a:rPr>
                        <a:t>0.160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9288626"/>
                  </a:ext>
                </a:extLst>
              </a:tr>
              <a:tr h="13388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HV Generation Site Specific no RP charge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-7.196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-1.046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panose="020B0603020202020204" pitchFamily="34" charset="0"/>
                        </a:rPr>
                        <a:t>-0.056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13.53 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800" b="1" i="0" u="none" strike="noStrike" dirty="0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262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7839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E4EDAC7-81F6-FC48-01DE-3FE1606FBC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sz="3200" dirty="0">
                <a:solidFill>
                  <a:schemeClr val="accent1"/>
                </a:solidFill>
              </a:rPr>
              <a:t>Any Questions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FFA1B8B-6EC0-BA00-B13D-F98018E6BCB0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Q &amp; A</a:t>
            </a:r>
          </a:p>
        </p:txBody>
      </p:sp>
    </p:spTree>
    <p:extLst>
      <p:ext uri="{BB962C8B-B14F-4D97-AF65-F5344CB8AC3E}">
        <p14:creationId xmlns:p14="http://schemas.microsoft.com/office/powerpoint/2010/main" val="4234343772"/>
      </p:ext>
    </p:extLst>
  </p:cSld>
  <p:clrMapOvr>
    <a:masterClrMapping/>
  </p:clrMapOvr>
</p:sld>
</file>

<file path=ppt/theme/theme1.xml><?xml version="1.0" encoding="utf-8"?>
<a:theme xmlns:a="http://schemas.openxmlformats.org/drawingml/2006/main" name="Iberdrola Covers">
  <a:themeElements>
    <a:clrScheme name="Iberdrola 2023">
      <a:dk1>
        <a:srgbClr val="3A3734"/>
      </a:dk1>
      <a:lt1>
        <a:srgbClr val="FFFFFF"/>
      </a:lt1>
      <a:dk2>
        <a:srgbClr val="00402A"/>
      </a:dk2>
      <a:lt2>
        <a:srgbClr val="DCEBE1"/>
      </a:lt2>
      <a:accent1>
        <a:srgbClr val="008C38"/>
      </a:accent1>
      <a:accent2>
        <a:srgbClr val="00A343"/>
      </a:accent2>
      <a:accent3>
        <a:srgbClr val="26BF64"/>
      </a:accent3>
      <a:accent4>
        <a:srgbClr val="5BD38C"/>
      </a:accent4>
      <a:accent5>
        <a:srgbClr val="0792E5"/>
      </a:accent5>
      <a:accent6>
        <a:srgbClr val="E3850D"/>
      </a:accent6>
      <a:hlink>
        <a:srgbClr val="008C38"/>
      </a:hlink>
      <a:folHlink>
        <a:srgbClr val="008C38"/>
      </a:folHlink>
    </a:clrScheme>
    <a:fontScheme name="Iberdrola">
      <a:majorFont>
        <a:latin typeface="IberPangea Text"/>
        <a:ea typeface=""/>
        <a:cs typeface=""/>
      </a:majorFont>
      <a:minorFont>
        <a:latin typeface="IberPangea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1100" dirty="0" err="1" smtClean="0">
            <a:latin typeface="+mn-lt"/>
            <a:ea typeface="IberPangea Text Light" panose="020B0404000000000000" pitchFamily="34" charset="0"/>
            <a:cs typeface="IberPangea Text Light" panose="020B0404000000000000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P ENW TEMPLATE - internal use" id="{AB1E5669-FB59-424F-A30C-A72DF6D023CD}" vid="{20DA59EE-04C8-432C-AC95-B6D0E5948AF9}"/>
    </a:ext>
  </a:extLst>
</a:theme>
</file>

<file path=ppt/theme/theme2.xml><?xml version="1.0" encoding="utf-8"?>
<a:theme xmlns:a="http://schemas.openxmlformats.org/drawingml/2006/main" name="Iberdrola Content">
  <a:themeElements>
    <a:clrScheme name="Iberdrola 2023">
      <a:dk1>
        <a:srgbClr val="3A3734"/>
      </a:dk1>
      <a:lt1>
        <a:srgbClr val="FFFFFF"/>
      </a:lt1>
      <a:dk2>
        <a:srgbClr val="00402A"/>
      </a:dk2>
      <a:lt2>
        <a:srgbClr val="DCEBE1"/>
      </a:lt2>
      <a:accent1>
        <a:srgbClr val="008C38"/>
      </a:accent1>
      <a:accent2>
        <a:srgbClr val="00A343"/>
      </a:accent2>
      <a:accent3>
        <a:srgbClr val="26BF64"/>
      </a:accent3>
      <a:accent4>
        <a:srgbClr val="5BD38C"/>
      </a:accent4>
      <a:accent5>
        <a:srgbClr val="0792E5"/>
      </a:accent5>
      <a:accent6>
        <a:srgbClr val="E3850D"/>
      </a:accent6>
      <a:hlink>
        <a:srgbClr val="008C38"/>
      </a:hlink>
      <a:folHlink>
        <a:srgbClr val="008C38"/>
      </a:folHlink>
    </a:clrScheme>
    <a:fontScheme name="Iberdrola">
      <a:majorFont>
        <a:latin typeface="IberPangea Text"/>
        <a:ea typeface=""/>
        <a:cs typeface=""/>
      </a:majorFont>
      <a:minorFont>
        <a:latin typeface="IberPangea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0" tIns="0" rIns="0" bIns="0" rtlCol="0">
        <a:noAutofit/>
      </a:bodyPr>
      <a:lstStyle>
        <a:defPPr algn="l">
          <a:defRPr sz="2000" dirty="0" smtClean="0">
            <a:latin typeface="IberPangea Text Light" panose="020B0404000000000000" pitchFamily="34" charset="0"/>
            <a:ea typeface="IberPangea Text Light" panose="020B0404000000000000" pitchFamily="34" charset="0"/>
            <a:cs typeface="IberPangea Text Light" panose="020B0404000000000000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P ENW TEMPLATE - internal use" id="{AB1E5669-FB59-424F-A30C-A72DF6D023CD}" vid="{3FFD61B2-397A-40AF-B2AC-34A9D26537DD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Standard document" ma:contentTypeID="0x01010055EC0C04E2A56343934CC8A7786F2AE000763A5330082134469DD445D89920F2FD" ma:contentTypeVersion="10" ma:contentTypeDescription="A standard document which will be visible to all colleagues." ma:contentTypeScope="" ma:versionID="b1d5bcfb9862736bf837c99d336ebda1">
  <xsd:schema xmlns:xsd="http://www.w3.org/2001/XMLSchema" xmlns:xs="http://www.w3.org/2001/XMLSchema" xmlns:p="http://schemas.microsoft.com/office/2006/metadata/properties" xmlns:ns2="70c30e90-425e-4146-9be7-9f556c1d876f" xmlns:ns3="17d2fee1-5b2b-41c0-b778-37b04b8f2513" xmlns:ns4="b1fc71a9-969a-470e-a049-d3c9a038fb07" targetNamespace="http://schemas.microsoft.com/office/2006/metadata/properties" ma:root="true" ma:fieldsID="3ea87ac66ecd9be587fcb7abe5ea86df" ns2:_="" ns3:_="" ns4:_="">
    <xsd:import namespace="70c30e90-425e-4146-9be7-9f556c1d876f"/>
    <xsd:import namespace="17d2fee1-5b2b-41c0-b778-37b04b8f2513"/>
    <xsd:import namespace="b1fc71a9-969a-470e-a049-d3c9a038fb07"/>
    <xsd:element name="properties">
      <xsd:complexType>
        <xsd:sequence>
          <xsd:element name="documentManagement">
            <xsd:complexType>
              <xsd:all>
                <xsd:element ref="ns2:p2f9878ed30f499cad40650e3d906d29" minOccurs="0"/>
                <xsd:element ref="ns3:TaxCatchAll" minOccurs="0"/>
                <xsd:element ref="ns3:TaxCatchAllLabel" minOccurs="0"/>
                <xsd:element ref="ns4:MediaServiceMetadata" minOccurs="0"/>
                <xsd:element ref="ns4:MediaServiceFastMetadata" minOccurs="0"/>
                <xsd:element ref="ns4:MediaServiceObjectDetectorVersions" minOccurs="0"/>
                <xsd:element ref="ns4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c30e90-425e-4146-9be7-9f556c1d876f" elementFormDefault="qualified">
    <xsd:import namespace="http://schemas.microsoft.com/office/2006/documentManagement/types"/>
    <xsd:import namespace="http://schemas.microsoft.com/office/infopath/2007/PartnerControls"/>
    <xsd:element name="p2f9878ed30f499cad40650e3d906d29" ma:index="8" nillable="true" ma:taxonomy="true" ma:internalName="p2f9878ed30f499cad40650e3d906d29" ma:taxonomyFieldName="Tag" ma:displayName="Volt tags" ma:default="" ma:fieldId="{92f9878e-d30f-499c-ad40-650e3d906d29}" ma:taxonomyMulti="true" ma:sspId="067db64c-bf56-4c9f-89db-b6c5b68a7903" ma:termSetId="b9d8ef69-7a19-4330-8e20-ec1d7934eb5b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d2fee1-5b2b-41c0-b778-37b04b8f2513" elementFormDefault="qualified">
    <xsd:import namespace="http://schemas.microsoft.com/office/2006/documentManagement/types"/>
    <xsd:import namespace="http://schemas.microsoft.com/office/infopath/2007/PartnerControls"/>
    <xsd:element name="TaxCatchAll" ma:index="9" nillable="true" ma:displayName="Taxonomy Catch All Column" ma:hidden="true" ma:list="{cbe222a0-b9b3-4c46-989c-c0dc20ebe84e}" ma:internalName="TaxCatchAll" ma:showField="CatchAllData" ma:web="70c30e90-425e-4146-9be7-9f556c1d876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cbe222a0-b9b3-4c46-989c-c0dc20ebe84e}" ma:internalName="TaxCatchAllLabel" ma:readOnly="true" ma:showField="CatchAllDataLabel" ma:web="70c30e90-425e-4146-9be7-9f556c1d876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fc71a9-969a-470e-a049-d3c9a038fb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7d2fee1-5b2b-41c0-b778-37b04b8f2513">
      <Value>115</Value>
    </TaxCatchAll>
    <p2f9878ed30f499cad40650e3d906d29 xmlns="70c30e90-425e-4146-9be7-9f556c1d876f">
      <Terms xmlns="http://schemas.microsoft.com/office/infopath/2007/PartnerControls">
        <TermInfo xmlns="http://schemas.microsoft.com/office/infopath/2007/PartnerControls">
          <TermName xmlns="http://schemas.microsoft.com/office/infopath/2007/PartnerControls">Our brand</TermName>
          <TermId xmlns="http://schemas.microsoft.com/office/infopath/2007/PartnerControls">bfdbe6fa-451f-4ab7-8705-ede2eca15d59</TermId>
        </TermInfo>
      </Terms>
    </p2f9878ed30f499cad40650e3d906d29>
  </documentManagement>
</p:properties>
</file>

<file path=customXml/itemProps1.xml><?xml version="1.0" encoding="utf-8"?>
<ds:datastoreItem xmlns:ds="http://schemas.openxmlformats.org/officeDocument/2006/customXml" ds:itemID="{F01742D4-B9AF-4273-B4FE-CDBF89D9F8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0c30e90-425e-4146-9be7-9f556c1d876f"/>
    <ds:schemaRef ds:uri="17d2fee1-5b2b-41c0-b778-37b04b8f2513"/>
    <ds:schemaRef ds:uri="b1fc71a9-969a-470e-a049-d3c9a038fb0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3DDD001-9B15-44EC-92D4-F0985AA8E5A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D225985-E045-4255-A5C0-29440C646005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infopath/2007/PartnerControls"/>
    <ds:schemaRef ds:uri="b196ffa9-5a60-4d29-b06e-ee8cd3f24d98"/>
    <ds:schemaRef ds:uri="http://www.w3.org/XML/1998/namespace"/>
    <ds:schemaRef ds:uri="http://schemas.openxmlformats.org/package/2006/metadata/core-properties"/>
    <ds:schemaRef ds:uri="106cf1b1-6dd6-4858-a125-4e856adba774"/>
    <ds:schemaRef ds:uri="http://schemas.microsoft.com/office/2006/metadata/properties"/>
    <ds:schemaRef ds:uri="d408777d-d30c-4b94-b0c8-d465a95b16fb"/>
    <ds:schemaRef ds:uri="17d2fee1-5b2b-41c0-b778-37b04b8f2513"/>
    <ds:schemaRef ds:uri="70c30e90-425e-4146-9be7-9f556c1d876f"/>
  </ds:schemaRefs>
</ds:datastoreItem>
</file>

<file path=docMetadata/LabelInfo.xml><?xml version="1.0" encoding="utf-8"?>
<clbl:labelList xmlns:clbl="http://schemas.microsoft.com/office/2020/mipLabelMetadata">
  <clbl:label id="{d7a6e363-f46d-4bdb-b69e-4ac38526e6c1}" enabled="1" method="Standard" siteId="{38901ed9-ed9f-4b79-83a5-787e5ae6e876}" contentBits="3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SP ENW Template - internal use</Template>
  <TotalTime>1485</TotalTime>
  <Words>507</Words>
  <Application>Microsoft Office PowerPoint</Application>
  <PresentationFormat>Widescreen</PresentationFormat>
  <Paragraphs>228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Trebuchet MS</vt:lpstr>
      <vt:lpstr>IberPangea Text</vt:lpstr>
      <vt:lpstr>Calibri</vt:lpstr>
      <vt:lpstr>Arial</vt:lpstr>
      <vt:lpstr>IberPangea Text Light</vt:lpstr>
      <vt:lpstr>ＭＳ Ｐゴシック</vt:lpstr>
      <vt:lpstr>Iberdrola Covers</vt:lpstr>
      <vt:lpstr>Iberdrola Content</vt:lpstr>
      <vt:lpstr>DCUSA Cost Information Briefing</vt:lpstr>
      <vt:lpstr>Agenda</vt:lpstr>
      <vt:lpstr>Summary</vt:lpstr>
      <vt:lpstr>Tariffs</vt:lpstr>
      <vt:lpstr>Q &amp; A</vt:lpstr>
    </vt:vector>
  </TitlesOfParts>
  <Manager/>
  <Company>Electricity North West Limited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Akin-Olawale, Itunu</dc:creator>
  <cp:keywords/>
  <dc:description/>
  <cp:lastModifiedBy>Andy Green</cp:lastModifiedBy>
  <cp:revision>11</cp:revision>
  <cp:lastPrinted>2019-12-02T13:37:01Z</cp:lastPrinted>
  <dcterms:created xsi:type="dcterms:W3CDTF">2025-07-25T13:56:10Z</dcterms:created>
  <dcterms:modified xsi:type="dcterms:W3CDTF">2026-03-19T16:17:47Z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0x01010055EC0C04E2A56343934CC8A7786F2AE000763A5330082134469DD445D89920F2FD</vt:lpwstr>
  </property>
  <property fmtid="{D5CDD505-2E9C-101B-9397-08002B2CF9AE}" pid="3" name="MediaServiceImageTags">
    <vt:lpwstr/>
  </property>
  <property fmtid="{D5CDD505-2E9C-101B-9397-08002B2CF9AE}" pid="4" name="MSIP_Label_019c027e-33b7-45fc-a572-8ffa5d09ec36_Enabled">
    <vt:lpwstr>true</vt:lpwstr>
  </property>
  <property fmtid="{D5CDD505-2E9C-101B-9397-08002B2CF9AE}" pid="5" name="MSIP_Label_019c027e-33b7-45fc-a572-8ffa5d09ec36_SetDate">
    <vt:lpwstr>2023-09-15T13:26:11Z</vt:lpwstr>
  </property>
  <property fmtid="{D5CDD505-2E9C-101B-9397-08002B2CF9AE}" pid="6" name="MSIP_Label_019c027e-33b7-45fc-a572-8ffa5d09ec36_Method">
    <vt:lpwstr>Privileged</vt:lpwstr>
  </property>
  <property fmtid="{D5CDD505-2E9C-101B-9397-08002B2CF9AE}" pid="7" name="MSIP_Label_019c027e-33b7-45fc-a572-8ffa5d09ec36_Name">
    <vt:lpwstr>Internal Use</vt:lpwstr>
  </property>
  <property fmtid="{D5CDD505-2E9C-101B-9397-08002B2CF9AE}" pid="8" name="MSIP_Label_019c027e-33b7-45fc-a572-8ffa5d09ec36_SiteId">
    <vt:lpwstr>031a09bc-a2bf-44df-888e-4e09355b7a24</vt:lpwstr>
  </property>
  <property fmtid="{D5CDD505-2E9C-101B-9397-08002B2CF9AE}" pid="9" name="MSIP_Label_019c027e-33b7-45fc-a572-8ffa5d09ec36_ActionId">
    <vt:lpwstr>f1f99082-1758-40c2-96dc-6cb97ca5d8d0</vt:lpwstr>
  </property>
  <property fmtid="{D5CDD505-2E9C-101B-9397-08002B2CF9AE}" pid="10" name="MSIP_Label_019c027e-33b7-45fc-a572-8ffa5d09ec36_ContentBits">
    <vt:lpwstr>2</vt:lpwstr>
  </property>
  <property fmtid="{D5CDD505-2E9C-101B-9397-08002B2CF9AE}" pid="11" name="Tag">
    <vt:lpwstr>115;#Our brand|bfdbe6fa-451f-4ab7-8705-ede2eca15d59</vt:lpwstr>
  </property>
  <property fmtid="{D5CDD505-2E9C-101B-9397-08002B2CF9AE}" pid="12" name="ClassificationContentMarkingFooterLocations">
    <vt:lpwstr>Iberdrola Covers:13\Iberdrola Content:3</vt:lpwstr>
  </property>
  <property fmtid="{D5CDD505-2E9C-101B-9397-08002B2CF9AE}" pid="13" name="ClassificationContentMarkingFooterText">
    <vt:lpwstr>Internal Use</vt:lpwstr>
  </property>
  <property fmtid="{D5CDD505-2E9C-101B-9397-08002B2CF9AE}" pid="14" name="ClassificationContentMarkingHeaderLocations">
    <vt:lpwstr>Iberdrola Covers:5\Iberdrola Content:6</vt:lpwstr>
  </property>
  <property fmtid="{D5CDD505-2E9C-101B-9397-08002B2CF9AE}" pid="15" name="ClassificationContentMarkingHeaderText">
    <vt:lpwstr>Internal Use</vt:lpwstr>
  </property>
</Properties>
</file>